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27"/>
  </p:notesMasterIdLst>
  <p:sldIdLst>
    <p:sldId id="256" r:id="rId5"/>
    <p:sldId id="261" r:id="rId6"/>
    <p:sldId id="259" r:id="rId7"/>
    <p:sldId id="262" r:id="rId8"/>
    <p:sldId id="260" r:id="rId9"/>
    <p:sldId id="258" r:id="rId10"/>
    <p:sldId id="292" r:id="rId11"/>
    <p:sldId id="278" r:id="rId12"/>
    <p:sldId id="291" r:id="rId13"/>
    <p:sldId id="279" r:id="rId14"/>
    <p:sldId id="257" r:id="rId15"/>
    <p:sldId id="316" r:id="rId16"/>
    <p:sldId id="317" r:id="rId17"/>
    <p:sldId id="264" r:id="rId18"/>
    <p:sldId id="263" r:id="rId19"/>
    <p:sldId id="318" r:id="rId20"/>
    <p:sldId id="321" r:id="rId21"/>
    <p:sldId id="322" r:id="rId22"/>
    <p:sldId id="268" r:id="rId23"/>
    <p:sldId id="320" r:id="rId24"/>
    <p:sldId id="319" r:id="rId25"/>
    <p:sldId id="270" r:id="rId26"/>
  </p:sldIdLst>
  <p:sldSz cx="9144000" cy="5143500" type="screen16x9"/>
  <p:notesSz cx="6858000" cy="9144000"/>
  <p:embeddedFontLst>
    <p:embeddedFont>
      <p:font typeface="ABeeZee" panose="020B0604020202020204" charset="0"/>
      <p:regular r:id="rId28"/>
      <p:italic r:id="rId29"/>
    </p:embeddedFont>
    <p:embeddedFont>
      <p:font typeface="Francois One" panose="020B0604020202020204" charset="0"/>
      <p:regular r:id="rId30"/>
    </p:embeddedFont>
    <p:embeddedFont>
      <p:font typeface="Ink Free" panose="03080402000500000000" pitchFamily="66" charset="0"/>
      <p:regular r:id="rId31"/>
    </p:embeddedFont>
    <p:embeddedFont>
      <p:font typeface="Livvic" pitchFamily="2" charset="0"/>
      <p:regular r:id="rId32"/>
      <p:bold r:id="rId33"/>
      <p:italic r:id="rId34"/>
      <p:boldItalic r:id="rId35"/>
    </p:embeddedFont>
    <p:embeddedFont>
      <p:font typeface="MV Boli" panose="02000500030200090000" pitchFamily="2" charset="0"/>
      <p:regular r:id="rId36"/>
    </p:embeddedFont>
    <p:embeddedFont>
      <p:font typeface="Nunito" pitchFamily="2" charset="0"/>
      <p:regular r:id="rId37"/>
      <p:bold r:id="rId38"/>
      <p:italic r:id="rId39"/>
      <p:boldItalic r:id="rId40"/>
    </p:embeddedFont>
    <p:embeddedFont>
      <p:font typeface="Roboto Condensed Light" panose="02000000000000000000" pitchFamily="2" charset="0"/>
      <p:regular r:id="rId41"/>
      <p:italic r:id="rId42"/>
    </p:embeddedFont>
    <p:embeddedFont>
      <p:font typeface="Segoe Print" panose="02000600000000000000"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2249A-D1DD-42A3-98CD-231A876F3030}" v="291" dt="2022-06-21T16:16:31.779"/>
    <p1510:client id="{A6082661-8319-45C5-A5E0-7FE8EBD7F6C6}" v="1761" dt="2022-06-21T15:56:50.347"/>
  </p1510:revLst>
</p1510:revInfo>
</file>

<file path=ppt/tableStyles.xml><?xml version="1.0" encoding="utf-8"?>
<a:tblStyleLst xmlns:a="http://schemas.openxmlformats.org/drawingml/2006/main" def="{2D729663-E6BF-474A-8FBC-3243E4C96375}">
  <a:tblStyle styleId="{2D729663-E6BF-474A-8FBC-3243E4C963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1008"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A WEN HAN" userId="0dd45009-18ba-4e1b-bdfb-20b23aedff79" providerId="ADAL" clId="{E6B9CC99-0233-4C11-9962-24946990D86B}"/>
    <pc:docChg chg="modSld">
      <pc:chgData name="CHIA WEN HAN" userId="0dd45009-18ba-4e1b-bdfb-20b23aedff79" providerId="ADAL" clId="{E6B9CC99-0233-4C11-9962-24946990D86B}" dt="2022-06-21T23:12:38.595" v="21" actId="20577"/>
      <pc:docMkLst>
        <pc:docMk/>
      </pc:docMkLst>
      <pc:sldChg chg="modSp mod">
        <pc:chgData name="CHIA WEN HAN" userId="0dd45009-18ba-4e1b-bdfb-20b23aedff79" providerId="ADAL" clId="{E6B9CC99-0233-4C11-9962-24946990D86B}" dt="2022-06-21T23:12:38.595" v="21" actId="20577"/>
        <pc:sldMkLst>
          <pc:docMk/>
          <pc:sldMk cId="0" sldId="262"/>
        </pc:sldMkLst>
        <pc:spChg chg="mod">
          <ac:chgData name="CHIA WEN HAN" userId="0dd45009-18ba-4e1b-bdfb-20b23aedff79" providerId="ADAL" clId="{E6B9CC99-0233-4C11-9962-24946990D86B}" dt="2022-06-21T23:12:38.595" v="21" actId="20577"/>
          <ac:spMkLst>
            <pc:docMk/>
            <pc:sldMk cId="0" sldId="262"/>
            <ac:spMk id="4" creationId="{FFD301E3-5600-DA7A-CC88-CE0BC1878B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f28c430a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f28c430a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658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549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f28c430a7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f28c430a7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f28c430a7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f28c430a7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f28c430a7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f28c430a7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003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d96d257566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d96d257566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76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d96d257566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d96d257566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936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28c430a7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f28c430a7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28c430a7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f28c430a7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668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28c430a7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f28c430a7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465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f28c430a7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f28c430a7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f28c430a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f28c430a7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d96d257566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d96d257566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b1c2217c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b1c2217c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f2e277fbe8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f2e277fbe8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f28c430a73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f28c430a73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f2e277fbe8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f2e277fbe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6920" y="-1008175"/>
            <a:ext cx="10823546" cy="6561026"/>
            <a:chOff x="-796920" y="-1008175"/>
            <a:chExt cx="10823546" cy="6561026"/>
          </a:xfrm>
        </p:grpSpPr>
        <p:grpSp>
          <p:nvGrpSpPr>
            <p:cNvPr id="10" name="Google Shape;10;p2"/>
            <p:cNvGrpSpPr/>
            <p:nvPr/>
          </p:nvGrpSpPr>
          <p:grpSpPr>
            <a:xfrm rot="-1412409">
              <a:off x="8170258" y="4326039"/>
              <a:ext cx="1165675" cy="1027547"/>
              <a:chOff x="716750" y="1931325"/>
              <a:chExt cx="1165650" cy="1027525"/>
            </a:xfrm>
          </p:grpSpPr>
          <p:sp>
            <p:nvSpPr>
              <p:cNvPr id="11" name="Google Shape;11;p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4106325" y="-10081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796920" y="427916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rot="-1412409">
              <a:off x="58433" y="-421923"/>
              <a:ext cx="1165675" cy="1027547"/>
              <a:chOff x="716750" y="1931325"/>
              <a:chExt cx="1165650" cy="1027525"/>
            </a:xfrm>
          </p:grpSpPr>
          <p:sp>
            <p:nvSpPr>
              <p:cNvPr id="22" name="Google Shape;22;p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30;p2"/>
          <p:cNvSpPr txBox="1">
            <a:spLocks noGrp="1"/>
          </p:cNvSpPr>
          <p:nvPr>
            <p:ph type="ctrTitle"/>
          </p:nvPr>
        </p:nvSpPr>
        <p:spPr>
          <a:xfrm>
            <a:off x="789600" y="1076333"/>
            <a:ext cx="4592400" cy="24243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2"/>
              </a:buClr>
              <a:buSzPts val="5200"/>
              <a:buNone/>
              <a:defRPr sz="5000">
                <a:latin typeface="Francois One"/>
                <a:ea typeface="Francois One"/>
                <a:cs typeface="Francois One"/>
                <a:sym typeface="Francois One"/>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31" name="Google Shape;31;p2"/>
          <p:cNvSpPr txBox="1">
            <a:spLocks noGrp="1"/>
          </p:cNvSpPr>
          <p:nvPr>
            <p:ph type="subTitle" idx="1"/>
          </p:nvPr>
        </p:nvSpPr>
        <p:spPr>
          <a:xfrm>
            <a:off x="938075" y="3585163"/>
            <a:ext cx="4034700" cy="39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solidFill>
                  <a:schemeClr val="lt2"/>
                </a:solidFill>
                <a:latin typeface="ABeeZee"/>
                <a:ea typeface="ABeeZee"/>
                <a:cs typeface="ABeeZee"/>
                <a:sym typeface="ABeeZee"/>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1"/>
        <p:cNvGrpSpPr/>
        <p:nvPr/>
      </p:nvGrpSpPr>
      <p:grpSpPr>
        <a:xfrm>
          <a:off x="0" y="0"/>
          <a:ext cx="0" cy="0"/>
          <a:chOff x="0" y="0"/>
          <a:chExt cx="0" cy="0"/>
        </a:xfrm>
      </p:grpSpPr>
      <p:grpSp>
        <p:nvGrpSpPr>
          <p:cNvPr id="212" name="Google Shape;212;p13"/>
          <p:cNvGrpSpPr/>
          <p:nvPr/>
        </p:nvGrpSpPr>
        <p:grpSpPr>
          <a:xfrm>
            <a:off x="-3487645" y="-412428"/>
            <a:ext cx="16298270" cy="6177005"/>
            <a:chOff x="-3487645" y="-412428"/>
            <a:chExt cx="16298270" cy="6177005"/>
          </a:xfrm>
        </p:grpSpPr>
        <p:sp>
          <p:nvSpPr>
            <p:cNvPr id="213" name="Google Shape;213;p13"/>
            <p:cNvSpPr/>
            <p:nvPr/>
          </p:nvSpPr>
          <p:spPr>
            <a:xfrm rot="10800000" flipH="1">
              <a:off x="-3487645"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rot="10800000" flipH="1">
              <a:off x="6982805" y="-22078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3"/>
            <p:cNvGrpSpPr/>
            <p:nvPr/>
          </p:nvGrpSpPr>
          <p:grpSpPr>
            <a:xfrm rot="3876205">
              <a:off x="-195592" y="-179336"/>
              <a:ext cx="1165701" cy="1027570"/>
              <a:chOff x="716750" y="1931325"/>
              <a:chExt cx="1165650" cy="1027525"/>
            </a:xfrm>
          </p:grpSpPr>
          <p:sp>
            <p:nvSpPr>
              <p:cNvPr id="216" name="Google Shape;216;p13"/>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3"/>
            <p:cNvGrpSpPr/>
            <p:nvPr/>
          </p:nvGrpSpPr>
          <p:grpSpPr>
            <a:xfrm rot="438459">
              <a:off x="8650641" y="4306299"/>
              <a:ext cx="1165676" cy="1027548"/>
              <a:chOff x="716750" y="1931325"/>
              <a:chExt cx="1165650" cy="1027525"/>
            </a:xfrm>
          </p:grpSpPr>
          <p:sp>
            <p:nvSpPr>
              <p:cNvPr id="225" name="Google Shape;225;p13"/>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3" name="Google Shape;233;p13"/>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4" name="Google Shape;234;p13"/>
          <p:cNvSpPr txBox="1">
            <a:spLocks noGrp="1"/>
          </p:cNvSpPr>
          <p:nvPr>
            <p:ph type="title" idx="2" hasCustomPrompt="1"/>
          </p:nvPr>
        </p:nvSpPr>
        <p:spPr>
          <a:xfrm>
            <a:off x="1555809" y="1130303"/>
            <a:ext cx="787500" cy="41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5" name="Google Shape;235;p13"/>
          <p:cNvSpPr txBox="1">
            <a:spLocks noGrp="1"/>
          </p:cNvSpPr>
          <p:nvPr>
            <p:ph type="title" idx="3"/>
          </p:nvPr>
        </p:nvSpPr>
        <p:spPr>
          <a:xfrm>
            <a:off x="716550" y="1753557"/>
            <a:ext cx="2466000" cy="199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6" name="Google Shape;236;p13"/>
          <p:cNvSpPr txBox="1">
            <a:spLocks noGrp="1"/>
          </p:cNvSpPr>
          <p:nvPr>
            <p:ph type="title" idx="4"/>
          </p:nvPr>
        </p:nvSpPr>
        <p:spPr>
          <a:xfrm>
            <a:off x="716559" y="2138603"/>
            <a:ext cx="2466000" cy="67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37" name="Google Shape;237;p13"/>
          <p:cNvSpPr txBox="1">
            <a:spLocks noGrp="1"/>
          </p:cNvSpPr>
          <p:nvPr>
            <p:ph type="title" idx="5" hasCustomPrompt="1"/>
          </p:nvPr>
        </p:nvSpPr>
        <p:spPr>
          <a:xfrm>
            <a:off x="4178250" y="1130303"/>
            <a:ext cx="787500" cy="41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8" name="Google Shape;238;p13"/>
          <p:cNvSpPr txBox="1">
            <a:spLocks noGrp="1"/>
          </p:cNvSpPr>
          <p:nvPr>
            <p:ph type="title" idx="6"/>
          </p:nvPr>
        </p:nvSpPr>
        <p:spPr>
          <a:xfrm>
            <a:off x="3339000" y="1753563"/>
            <a:ext cx="2466000" cy="199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9" name="Google Shape;239;p13"/>
          <p:cNvSpPr txBox="1">
            <a:spLocks noGrp="1"/>
          </p:cNvSpPr>
          <p:nvPr>
            <p:ph type="title" idx="7"/>
          </p:nvPr>
        </p:nvSpPr>
        <p:spPr>
          <a:xfrm>
            <a:off x="3339000" y="2138603"/>
            <a:ext cx="2466000" cy="67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40" name="Google Shape;240;p13"/>
          <p:cNvSpPr txBox="1">
            <a:spLocks noGrp="1"/>
          </p:cNvSpPr>
          <p:nvPr>
            <p:ph type="title" idx="8" hasCustomPrompt="1"/>
          </p:nvPr>
        </p:nvSpPr>
        <p:spPr>
          <a:xfrm>
            <a:off x="1555809" y="2923225"/>
            <a:ext cx="787500" cy="41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41" name="Google Shape;241;p13"/>
          <p:cNvSpPr txBox="1">
            <a:spLocks noGrp="1"/>
          </p:cNvSpPr>
          <p:nvPr>
            <p:ph type="title" idx="9"/>
          </p:nvPr>
        </p:nvSpPr>
        <p:spPr>
          <a:xfrm>
            <a:off x="716550" y="3555888"/>
            <a:ext cx="2466000" cy="199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42" name="Google Shape;242;p13"/>
          <p:cNvSpPr txBox="1">
            <a:spLocks noGrp="1"/>
          </p:cNvSpPr>
          <p:nvPr>
            <p:ph type="title" idx="13"/>
          </p:nvPr>
        </p:nvSpPr>
        <p:spPr>
          <a:xfrm>
            <a:off x="716559" y="3931525"/>
            <a:ext cx="2466000" cy="67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43" name="Google Shape;243;p13"/>
          <p:cNvSpPr txBox="1">
            <a:spLocks noGrp="1"/>
          </p:cNvSpPr>
          <p:nvPr>
            <p:ph type="title" idx="14" hasCustomPrompt="1"/>
          </p:nvPr>
        </p:nvSpPr>
        <p:spPr>
          <a:xfrm>
            <a:off x="4178250" y="2923225"/>
            <a:ext cx="787500" cy="41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44" name="Google Shape;244;p13"/>
          <p:cNvSpPr txBox="1">
            <a:spLocks noGrp="1"/>
          </p:cNvSpPr>
          <p:nvPr>
            <p:ph type="title" idx="15"/>
          </p:nvPr>
        </p:nvSpPr>
        <p:spPr>
          <a:xfrm>
            <a:off x="3338996" y="3555888"/>
            <a:ext cx="2466000" cy="199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45" name="Google Shape;245;p13"/>
          <p:cNvSpPr txBox="1">
            <a:spLocks noGrp="1"/>
          </p:cNvSpPr>
          <p:nvPr>
            <p:ph type="title" idx="16"/>
          </p:nvPr>
        </p:nvSpPr>
        <p:spPr>
          <a:xfrm>
            <a:off x="3339000" y="3931525"/>
            <a:ext cx="2466000" cy="67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46" name="Google Shape;246;p13"/>
          <p:cNvSpPr txBox="1">
            <a:spLocks noGrp="1"/>
          </p:cNvSpPr>
          <p:nvPr>
            <p:ph type="title" idx="17" hasCustomPrompt="1"/>
          </p:nvPr>
        </p:nvSpPr>
        <p:spPr>
          <a:xfrm>
            <a:off x="6800695" y="1130303"/>
            <a:ext cx="787500" cy="41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47" name="Google Shape;247;p13"/>
          <p:cNvSpPr txBox="1">
            <a:spLocks noGrp="1"/>
          </p:cNvSpPr>
          <p:nvPr>
            <p:ph type="title" idx="18"/>
          </p:nvPr>
        </p:nvSpPr>
        <p:spPr>
          <a:xfrm>
            <a:off x="5961448" y="1753563"/>
            <a:ext cx="2466000" cy="199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48" name="Google Shape;248;p13"/>
          <p:cNvSpPr txBox="1">
            <a:spLocks noGrp="1"/>
          </p:cNvSpPr>
          <p:nvPr>
            <p:ph type="title" idx="19"/>
          </p:nvPr>
        </p:nvSpPr>
        <p:spPr>
          <a:xfrm>
            <a:off x="5961445" y="2138603"/>
            <a:ext cx="2466000" cy="67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49" name="Google Shape;249;p13"/>
          <p:cNvSpPr txBox="1">
            <a:spLocks noGrp="1"/>
          </p:cNvSpPr>
          <p:nvPr>
            <p:ph type="title" idx="20" hasCustomPrompt="1"/>
          </p:nvPr>
        </p:nvSpPr>
        <p:spPr>
          <a:xfrm>
            <a:off x="6800695" y="2923225"/>
            <a:ext cx="787500" cy="41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0" name="Google Shape;250;p13"/>
          <p:cNvSpPr txBox="1">
            <a:spLocks noGrp="1"/>
          </p:cNvSpPr>
          <p:nvPr>
            <p:ph type="title" idx="21"/>
          </p:nvPr>
        </p:nvSpPr>
        <p:spPr>
          <a:xfrm>
            <a:off x="5961446" y="3555888"/>
            <a:ext cx="2466000" cy="199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1" name="Google Shape;251;p13"/>
          <p:cNvSpPr txBox="1">
            <a:spLocks noGrp="1"/>
          </p:cNvSpPr>
          <p:nvPr>
            <p:ph type="title" idx="22"/>
          </p:nvPr>
        </p:nvSpPr>
        <p:spPr>
          <a:xfrm>
            <a:off x="5961445" y="3931525"/>
            <a:ext cx="2466000" cy="67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68"/>
        <p:cNvGrpSpPr/>
        <p:nvPr/>
      </p:nvGrpSpPr>
      <p:grpSpPr>
        <a:xfrm>
          <a:off x="0" y="0"/>
          <a:ext cx="0" cy="0"/>
          <a:chOff x="0" y="0"/>
          <a:chExt cx="0" cy="0"/>
        </a:xfrm>
      </p:grpSpPr>
      <p:grpSp>
        <p:nvGrpSpPr>
          <p:cNvPr id="369" name="Google Shape;369;p19"/>
          <p:cNvGrpSpPr/>
          <p:nvPr/>
        </p:nvGrpSpPr>
        <p:grpSpPr>
          <a:xfrm>
            <a:off x="-2841571" y="-581765"/>
            <a:ext cx="13003870" cy="6753164"/>
            <a:chOff x="-2841571" y="-581765"/>
            <a:chExt cx="13003870" cy="6753164"/>
          </a:xfrm>
        </p:grpSpPr>
        <p:sp>
          <p:nvSpPr>
            <p:cNvPr id="370" name="Google Shape;370;p19"/>
            <p:cNvSpPr/>
            <p:nvPr/>
          </p:nvSpPr>
          <p:spPr>
            <a:xfrm rot="-4500058">
              <a:off x="-3105341" y="796382"/>
              <a:ext cx="5920473" cy="3996870"/>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4334480" y="403597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9"/>
            <p:cNvGrpSpPr/>
            <p:nvPr/>
          </p:nvGrpSpPr>
          <p:grpSpPr>
            <a:xfrm rot="3876238">
              <a:off x="7854696" y="198743"/>
              <a:ext cx="993951" cy="876171"/>
              <a:chOff x="716750" y="1931325"/>
              <a:chExt cx="1165650" cy="1027525"/>
            </a:xfrm>
          </p:grpSpPr>
          <p:sp>
            <p:nvSpPr>
              <p:cNvPr id="373" name="Google Shape;373;p19"/>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9"/>
            <p:cNvGrpSpPr/>
            <p:nvPr/>
          </p:nvGrpSpPr>
          <p:grpSpPr>
            <a:xfrm rot="3876238">
              <a:off x="372196" y="4323843"/>
              <a:ext cx="993951" cy="876171"/>
              <a:chOff x="716750" y="1931325"/>
              <a:chExt cx="1165650" cy="1027525"/>
            </a:xfrm>
          </p:grpSpPr>
          <p:sp>
            <p:nvSpPr>
              <p:cNvPr id="382" name="Google Shape;382;p19"/>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 name="Google Shape;390;p19"/>
          <p:cNvSpPr txBox="1">
            <a:spLocks noGrp="1"/>
          </p:cNvSpPr>
          <p:nvPr>
            <p:ph type="title"/>
          </p:nvPr>
        </p:nvSpPr>
        <p:spPr>
          <a:xfrm>
            <a:off x="4621400" y="1119075"/>
            <a:ext cx="3587400" cy="184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7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391" name="Google Shape;391;p19"/>
          <p:cNvSpPr txBox="1">
            <a:spLocks noGrp="1"/>
          </p:cNvSpPr>
          <p:nvPr>
            <p:ph type="subTitle" idx="1"/>
          </p:nvPr>
        </p:nvSpPr>
        <p:spPr>
          <a:xfrm>
            <a:off x="4621400" y="2974113"/>
            <a:ext cx="3587400" cy="105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5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92"/>
        <p:cNvGrpSpPr/>
        <p:nvPr/>
      </p:nvGrpSpPr>
      <p:grpSpPr>
        <a:xfrm>
          <a:off x="0" y="0"/>
          <a:ext cx="0" cy="0"/>
          <a:chOff x="0" y="0"/>
          <a:chExt cx="0" cy="0"/>
        </a:xfrm>
      </p:grpSpPr>
      <p:grpSp>
        <p:nvGrpSpPr>
          <p:cNvPr id="393" name="Google Shape;393;p20"/>
          <p:cNvGrpSpPr/>
          <p:nvPr/>
        </p:nvGrpSpPr>
        <p:grpSpPr>
          <a:xfrm>
            <a:off x="-5099437" y="-4203767"/>
            <a:ext cx="16940837" cy="10106614"/>
            <a:chOff x="-5099437" y="-4203767"/>
            <a:chExt cx="16940837" cy="10106614"/>
          </a:xfrm>
        </p:grpSpPr>
        <p:sp>
          <p:nvSpPr>
            <p:cNvPr id="394" name="Google Shape;394;p20"/>
            <p:cNvSpPr/>
            <p:nvPr/>
          </p:nvSpPr>
          <p:spPr>
            <a:xfrm rot="2826175" flipH="1">
              <a:off x="-4580683" y="-2673303"/>
              <a:ext cx="5920451" cy="3996855"/>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6013580" y="422772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0"/>
            <p:cNvGrpSpPr/>
            <p:nvPr/>
          </p:nvGrpSpPr>
          <p:grpSpPr>
            <a:xfrm rot="3876160">
              <a:off x="311673" y="4425598"/>
              <a:ext cx="1365971" cy="1204109"/>
              <a:chOff x="660972" y="2048807"/>
              <a:chExt cx="1165650" cy="1027525"/>
            </a:xfrm>
          </p:grpSpPr>
          <p:sp>
            <p:nvSpPr>
              <p:cNvPr id="397" name="Google Shape;397;p20"/>
              <p:cNvSpPr/>
              <p:nvPr/>
            </p:nvSpPr>
            <p:spPr>
              <a:xfrm>
                <a:off x="1520897" y="2376232"/>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660972" y="2755732"/>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1304797" y="2701857"/>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1350347" y="2048807"/>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807122" y="2379807"/>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1157747" y="2387982"/>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949697" y="2720907"/>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1717047" y="2130457"/>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20"/>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000"/>
              <a:buNone/>
              <a:defRPr sz="3000"/>
            </a:lvl1pPr>
            <a:lvl2pPr lvl="1" rtl="0">
              <a:spcBef>
                <a:spcPts val="0"/>
              </a:spcBef>
              <a:spcAft>
                <a:spcPts val="0"/>
              </a:spcAft>
              <a:buClr>
                <a:schemeClr val="accent5"/>
              </a:buClr>
              <a:buSzPts val="3000"/>
              <a:buNone/>
              <a:defRPr>
                <a:solidFill>
                  <a:schemeClr val="accent5"/>
                </a:solidFill>
              </a:defRPr>
            </a:lvl2pPr>
            <a:lvl3pPr lvl="2" rtl="0">
              <a:spcBef>
                <a:spcPts val="0"/>
              </a:spcBef>
              <a:spcAft>
                <a:spcPts val="0"/>
              </a:spcAft>
              <a:buClr>
                <a:schemeClr val="accent5"/>
              </a:buClr>
              <a:buSzPts val="3000"/>
              <a:buNone/>
              <a:defRPr>
                <a:solidFill>
                  <a:schemeClr val="accent5"/>
                </a:solidFill>
              </a:defRPr>
            </a:lvl3pPr>
            <a:lvl4pPr lvl="3" rtl="0">
              <a:spcBef>
                <a:spcPts val="0"/>
              </a:spcBef>
              <a:spcAft>
                <a:spcPts val="0"/>
              </a:spcAft>
              <a:buClr>
                <a:schemeClr val="accent5"/>
              </a:buClr>
              <a:buSzPts val="3000"/>
              <a:buNone/>
              <a:defRPr>
                <a:solidFill>
                  <a:schemeClr val="accent5"/>
                </a:solidFill>
              </a:defRPr>
            </a:lvl4pPr>
            <a:lvl5pPr lvl="4" rtl="0">
              <a:spcBef>
                <a:spcPts val="0"/>
              </a:spcBef>
              <a:spcAft>
                <a:spcPts val="0"/>
              </a:spcAft>
              <a:buClr>
                <a:schemeClr val="accent5"/>
              </a:buClr>
              <a:buSzPts val="3000"/>
              <a:buNone/>
              <a:defRPr>
                <a:solidFill>
                  <a:schemeClr val="accent5"/>
                </a:solidFill>
              </a:defRPr>
            </a:lvl5pPr>
            <a:lvl6pPr lvl="5" rtl="0">
              <a:spcBef>
                <a:spcPts val="0"/>
              </a:spcBef>
              <a:spcAft>
                <a:spcPts val="0"/>
              </a:spcAft>
              <a:buClr>
                <a:schemeClr val="accent5"/>
              </a:buClr>
              <a:buSzPts val="3000"/>
              <a:buNone/>
              <a:defRPr>
                <a:solidFill>
                  <a:schemeClr val="accent5"/>
                </a:solidFill>
              </a:defRPr>
            </a:lvl6pPr>
            <a:lvl7pPr lvl="6" rtl="0">
              <a:spcBef>
                <a:spcPts val="0"/>
              </a:spcBef>
              <a:spcAft>
                <a:spcPts val="0"/>
              </a:spcAft>
              <a:buClr>
                <a:schemeClr val="accent5"/>
              </a:buClr>
              <a:buSzPts val="3000"/>
              <a:buNone/>
              <a:defRPr>
                <a:solidFill>
                  <a:schemeClr val="accent5"/>
                </a:solidFill>
              </a:defRPr>
            </a:lvl7pPr>
            <a:lvl8pPr lvl="7" rtl="0">
              <a:spcBef>
                <a:spcPts val="0"/>
              </a:spcBef>
              <a:spcAft>
                <a:spcPts val="0"/>
              </a:spcAft>
              <a:buClr>
                <a:schemeClr val="accent5"/>
              </a:buClr>
              <a:buSzPts val="3000"/>
              <a:buNone/>
              <a:defRPr>
                <a:solidFill>
                  <a:schemeClr val="accent5"/>
                </a:solidFill>
              </a:defRPr>
            </a:lvl8pPr>
            <a:lvl9pPr lvl="8" rtl="0">
              <a:spcBef>
                <a:spcPts val="0"/>
              </a:spcBef>
              <a:spcAft>
                <a:spcPts val="0"/>
              </a:spcAft>
              <a:buClr>
                <a:schemeClr val="accent5"/>
              </a:buClr>
              <a:buSzPts val="3000"/>
              <a:buNone/>
              <a:defRPr>
                <a:solidFill>
                  <a:schemeClr val="accent5"/>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_1_1">
    <p:spTree>
      <p:nvGrpSpPr>
        <p:cNvPr id="1" name="Shape 434"/>
        <p:cNvGrpSpPr/>
        <p:nvPr/>
      </p:nvGrpSpPr>
      <p:grpSpPr>
        <a:xfrm>
          <a:off x="0" y="0"/>
          <a:ext cx="0" cy="0"/>
          <a:chOff x="0" y="0"/>
          <a:chExt cx="0" cy="0"/>
        </a:xfrm>
      </p:grpSpPr>
      <p:grpSp>
        <p:nvGrpSpPr>
          <p:cNvPr id="435" name="Google Shape;435;p22"/>
          <p:cNvGrpSpPr/>
          <p:nvPr/>
        </p:nvGrpSpPr>
        <p:grpSpPr>
          <a:xfrm>
            <a:off x="-3179795" y="-2714332"/>
            <a:ext cx="13411286" cy="7924792"/>
            <a:chOff x="-3179795" y="-2714332"/>
            <a:chExt cx="13411286" cy="7924792"/>
          </a:xfrm>
        </p:grpSpPr>
        <p:grpSp>
          <p:nvGrpSpPr>
            <p:cNvPr id="436" name="Google Shape;436;p22"/>
            <p:cNvGrpSpPr/>
            <p:nvPr/>
          </p:nvGrpSpPr>
          <p:grpSpPr>
            <a:xfrm rot="-1412409">
              <a:off x="870083" y="-319173"/>
              <a:ext cx="1165675" cy="1027547"/>
              <a:chOff x="716750" y="1931325"/>
              <a:chExt cx="1165650" cy="1027525"/>
            </a:xfrm>
          </p:grpSpPr>
          <p:sp>
            <p:nvSpPr>
              <p:cNvPr id="437" name="Google Shape;437;p2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22"/>
            <p:cNvSpPr/>
            <p:nvPr/>
          </p:nvSpPr>
          <p:spPr>
            <a:xfrm>
              <a:off x="-3179795" y="386981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rot="1452631" flipH="1">
              <a:off x="3751895" y="-1676148"/>
              <a:ext cx="5920428" cy="3996840"/>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22"/>
            <p:cNvGrpSpPr/>
            <p:nvPr/>
          </p:nvGrpSpPr>
          <p:grpSpPr>
            <a:xfrm rot="-1412409">
              <a:off x="7847758" y="3992889"/>
              <a:ext cx="1165675" cy="1027547"/>
              <a:chOff x="716750" y="1931325"/>
              <a:chExt cx="1165650" cy="1027525"/>
            </a:xfrm>
          </p:grpSpPr>
          <p:sp>
            <p:nvSpPr>
              <p:cNvPr id="448" name="Google Shape;448;p2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2"/>
          <p:cNvSpPr txBox="1">
            <a:spLocks noGrp="1"/>
          </p:cNvSpPr>
          <p:nvPr>
            <p:ph type="title"/>
          </p:nvPr>
        </p:nvSpPr>
        <p:spPr>
          <a:xfrm>
            <a:off x="4128625" y="1408200"/>
            <a:ext cx="3973500" cy="7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7" name="Google Shape;457;p22"/>
          <p:cNvSpPr txBox="1">
            <a:spLocks noGrp="1"/>
          </p:cNvSpPr>
          <p:nvPr>
            <p:ph type="subTitle" idx="1"/>
          </p:nvPr>
        </p:nvSpPr>
        <p:spPr>
          <a:xfrm>
            <a:off x="4128625" y="2139600"/>
            <a:ext cx="3973500" cy="15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511"/>
        <p:cNvGrpSpPr/>
        <p:nvPr/>
      </p:nvGrpSpPr>
      <p:grpSpPr>
        <a:xfrm>
          <a:off x="0" y="0"/>
          <a:ext cx="0" cy="0"/>
          <a:chOff x="0" y="0"/>
          <a:chExt cx="0" cy="0"/>
        </a:xfrm>
      </p:grpSpPr>
      <p:grpSp>
        <p:nvGrpSpPr>
          <p:cNvPr id="512" name="Google Shape;512;p25"/>
          <p:cNvGrpSpPr/>
          <p:nvPr/>
        </p:nvGrpSpPr>
        <p:grpSpPr>
          <a:xfrm>
            <a:off x="-3714695" y="-522668"/>
            <a:ext cx="14918931" cy="8333883"/>
            <a:chOff x="-3714695" y="-522668"/>
            <a:chExt cx="14918931" cy="8333883"/>
          </a:xfrm>
        </p:grpSpPr>
        <p:sp>
          <p:nvSpPr>
            <p:cNvPr id="513" name="Google Shape;513;p25"/>
            <p:cNvSpPr/>
            <p:nvPr/>
          </p:nvSpPr>
          <p:spPr>
            <a:xfrm rot="757516" flipH="1">
              <a:off x="4918735" y="3215783"/>
              <a:ext cx="5920284" cy="3996743"/>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3714695" y="40273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25"/>
            <p:cNvGrpSpPr/>
            <p:nvPr/>
          </p:nvGrpSpPr>
          <p:grpSpPr>
            <a:xfrm rot="3876160">
              <a:off x="8049698" y="-249527"/>
              <a:ext cx="1365971" cy="1204109"/>
              <a:chOff x="716750" y="1931325"/>
              <a:chExt cx="1165650" cy="1027525"/>
            </a:xfrm>
          </p:grpSpPr>
          <p:sp>
            <p:nvSpPr>
              <p:cNvPr id="516" name="Google Shape;516;p2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4" name="Google Shape;524;p25"/>
          <p:cNvSpPr txBox="1">
            <a:spLocks noGrp="1"/>
          </p:cNvSpPr>
          <p:nvPr>
            <p:ph type="title"/>
          </p:nvPr>
        </p:nvSpPr>
        <p:spPr>
          <a:xfrm>
            <a:off x="3467017" y="2457874"/>
            <a:ext cx="2210100" cy="249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5" name="Google Shape;525;p25"/>
          <p:cNvSpPr txBox="1">
            <a:spLocks noGrp="1"/>
          </p:cNvSpPr>
          <p:nvPr>
            <p:ph type="title" idx="2"/>
          </p:nvPr>
        </p:nvSpPr>
        <p:spPr>
          <a:xfrm>
            <a:off x="794175" y="2457874"/>
            <a:ext cx="2210100" cy="249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6" name="Google Shape;526;p25"/>
          <p:cNvSpPr txBox="1">
            <a:spLocks noGrp="1"/>
          </p:cNvSpPr>
          <p:nvPr>
            <p:ph type="title" idx="3"/>
          </p:nvPr>
        </p:nvSpPr>
        <p:spPr>
          <a:xfrm>
            <a:off x="6140000" y="2457874"/>
            <a:ext cx="2209800" cy="249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7" name="Google Shape;527;p25"/>
          <p:cNvSpPr txBox="1">
            <a:spLocks noGrp="1"/>
          </p:cNvSpPr>
          <p:nvPr>
            <p:ph type="title" idx="4"/>
          </p:nvPr>
        </p:nvSpPr>
        <p:spPr>
          <a:xfrm>
            <a:off x="758775" y="422108"/>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8" name="Google Shape;528;p25"/>
          <p:cNvSpPr txBox="1">
            <a:spLocks noGrp="1"/>
          </p:cNvSpPr>
          <p:nvPr>
            <p:ph type="title" idx="5"/>
          </p:nvPr>
        </p:nvSpPr>
        <p:spPr>
          <a:xfrm>
            <a:off x="3466988" y="2822850"/>
            <a:ext cx="2210100" cy="87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29" name="Google Shape;529;p25"/>
          <p:cNvSpPr txBox="1">
            <a:spLocks noGrp="1"/>
          </p:cNvSpPr>
          <p:nvPr>
            <p:ph type="title" idx="6"/>
          </p:nvPr>
        </p:nvSpPr>
        <p:spPr>
          <a:xfrm>
            <a:off x="794124" y="2822850"/>
            <a:ext cx="2210100" cy="87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30" name="Google Shape;530;p25"/>
          <p:cNvSpPr txBox="1">
            <a:spLocks noGrp="1"/>
          </p:cNvSpPr>
          <p:nvPr>
            <p:ph type="title" idx="7"/>
          </p:nvPr>
        </p:nvSpPr>
        <p:spPr>
          <a:xfrm>
            <a:off x="6139850" y="2822850"/>
            <a:ext cx="2210100" cy="87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12">
    <p:spTree>
      <p:nvGrpSpPr>
        <p:cNvPr id="1" name="Shape 555"/>
        <p:cNvGrpSpPr/>
        <p:nvPr/>
      </p:nvGrpSpPr>
      <p:grpSpPr>
        <a:xfrm>
          <a:off x="0" y="0"/>
          <a:ext cx="0" cy="0"/>
          <a:chOff x="0" y="0"/>
          <a:chExt cx="0" cy="0"/>
        </a:xfrm>
      </p:grpSpPr>
      <p:grpSp>
        <p:nvGrpSpPr>
          <p:cNvPr id="556" name="Google Shape;556;p27"/>
          <p:cNvGrpSpPr/>
          <p:nvPr/>
        </p:nvGrpSpPr>
        <p:grpSpPr>
          <a:xfrm>
            <a:off x="-5099437" y="-4203767"/>
            <a:ext cx="16940837" cy="10106614"/>
            <a:chOff x="-5099437" y="-4203767"/>
            <a:chExt cx="16940837" cy="10106614"/>
          </a:xfrm>
        </p:grpSpPr>
        <p:sp>
          <p:nvSpPr>
            <p:cNvPr id="557" name="Google Shape;557;p27"/>
            <p:cNvSpPr/>
            <p:nvPr/>
          </p:nvSpPr>
          <p:spPr>
            <a:xfrm rot="2826175" flipH="1">
              <a:off x="-4580683" y="-2673303"/>
              <a:ext cx="5920451" cy="3996855"/>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6013580" y="422772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27"/>
            <p:cNvGrpSpPr/>
            <p:nvPr/>
          </p:nvGrpSpPr>
          <p:grpSpPr>
            <a:xfrm rot="3876160">
              <a:off x="311673" y="4425598"/>
              <a:ext cx="1365971" cy="1204109"/>
              <a:chOff x="660972" y="2048807"/>
              <a:chExt cx="1165650" cy="1027525"/>
            </a:xfrm>
          </p:grpSpPr>
          <p:sp>
            <p:nvSpPr>
              <p:cNvPr id="560" name="Google Shape;560;p27"/>
              <p:cNvSpPr/>
              <p:nvPr/>
            </p:nvSpPr>
            <p:spPr>
              <a:xfrm>
                <a:off x="1520897" y="2376232"/>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60972" y="2755732"/>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304797" y="2701857"/>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350347" y="2048807"/>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807122" y="2379807"/>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1157747" y="2387982"/>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949697" y="2720907"/>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717047" y="2130457"/>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8" name="Google Shape;568;p27"/>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9" name="Google Shape;569;p27"/>
          <p:cNvSpPr txBox="1">
            <a:spLocks noGrp="1"/>
          </p:cNvSpPr>
          <p:nvPr>
            <p:ph type="title" idx="2"/>
          </p:nvPr>
        </p:nvSpPr>
        <p:spPr>
          <a:xfrm>
            <a:off x="946875" y="2320374"/>
            <a:ext cx="1959900" cy="212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70" name="Google Shape;570;p27"/>
          <p:cNvSpPr txBox="1">
            <a:spLocks noGrp="1"/>
          </p:cNvSpPr>
          <p:nvPr>
            <p:ph type="title" idx="3"/>
          </p:nvPr>
        </p:nvSpPr>
        <p:spPr>
          <a:xfrm>
            <a:off x="946850" y="2668595"/>
            <a:ext cx="1959900" cy="75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1" name="Google Shape;571;p27"/>
          <p:cNvSpPr txBox="1">
            <a:spLocks noGrp="1"/>
          </p:cNvSpPr>
          <p:nvPr>
            <p:ph type="title" idx="4"/>
          </p:nvPr>
        </p:nvSpPr>
        <p:spPr>
          <a:xfrm>
            <a:off x="3592062" y="2320374"/>
            <a:ext cx="1959900" cy="212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72" name="Google Shape;572;p27"/>
          <p:cNvSpPr txBox="1">
            <a:spLocks noGrp="1"/>
          </p:cNvSpPr>
          <p:nvPr>
            <p:ph type="title" idx="5"/>
          </p:nvPr>
        </p:nvSpPr>
        <p:spPr>
          <a:xfrm>
            <a:off x="3592037" y="2668595"/>
            <a:ext cx="1959900" cy="75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3" name="Google Shape;573;p27"/>
          <p:cNvSpPr txBox="1">
            <a:spLocks noGrp="1"/>
          </p:cNvSpPr>
          <p:nvPr>
            <p:ph type="title" idx="6"/>
          </p:nvPr>
        </p:nvSpPr>
        <p:spPr>
          <a:xfrm>
            <a:off x="6237124" y="2320374"/>
            <a:ext cx="1959900" cy="212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74" name="Google Shape;574;p27"/>
          <p:cNvSpPr txBox="1">
            <a:spLocks noGrp="1"/>
          </p:cNvSpPr>
          <p:nvPr>
            <p:ph type="title" idx="7"/>
          </p:nvPr>
        </p:nvSpPr>
        <p:spPr>
          <a:xfrm>
            <a:off x="6237100" y="2668595"/>
            <a:ext cx="1959900" cy="75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5" name="Google Shape;575;p27"/>
          <p:cNvSpPr txBox="1">
            <a:spLocks noGrp="1"/>
          </p:cNvSpPr>
          <p:nvPr>
            <p:ph type="title" idx="8"/>
          </p:nvPr>
        </p:nvSpPr>
        <p:spPr>
          <a:xfrm>
            <a:off x="946850" y="3709172"/>
            <a:ext cx="1959900" cy="324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6" name="Google Shape;576;p27"/>
          <p:cNvSpPr txBox="1">
            <a:spLocks noGrp="1"/>
          </p:cNvSpPr>
          <p:nvPr>
            <p:ph type="title" idx="9"/>
          </p:nvPr>
        </p:nvSpPr>
        <p:spPr>
          <a:xfrm>
            <a:off x="3592037" y="3709172"/>
            <a:ext cx="1959900" cy="324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7" name="Google Shape;577;p27"/>
          <p:cNvSpPr txBox="1">
            <a:spLocks noGrp="1"/>
          </p:cNvSpPr>
          <p:nvPr>
            <p:ph type="title" idx="13"/>
          </p:nvPr>
        </p:nvSpPr>
        <p:spPr>
          <a:xfrm>
            <a:off x="6237100" y="3709172"/>
            <a:ext cx="1959900" cy="324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500" b="0">
                <a:solidFill>
                  <a:schemeClr val="dk2"/>
                </a:solidFill>
                <a:latin typeface="ABeeZee"/>
                <a:ea typeface="ABeeZee"/>
                <a:cs typeface="ABeeZee"/>
                <a:sym typeface="ABeeZee"/>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740"/>
        <p:cNvGrpSpPr/>
        <p:nvPr/>
      </p:nvGrpSpPr>
      <p:grpSpPr>
        <a:xfrm>
          <a:off x="0" y="0"/>
          <a:ext cx="0" cy="0"/>
          <a:chOff x="0" y="0"/>
          <a:chExt cx="0" cy="0"/>
        </a:xfrm>
      </p:grpSpPr>
      <p:grpSp>
        <p:nvGrpSpPr>
          <p:cNvPr id="741" name="Google Shape;741;p35"/>
          <p:cNvGrpSpPr/>
          <p:nvPr/>
        </p:nvGrpSpPr>
        <p:grpSpPr>
          <a:xfrm>
            <a:off x="-3487645" y="-412428"/>
            <a:ext cx="16298270" cy="6177005"/>
            <a:chOff x="-3487645" y="-412428"/>
            <a:chExt cx="16298270" cy="6177005"/>
          </a:xfrm>
        </p:grpSpPr>
        <p:sp>
          <p:nvSpPr>
            <p:cNvPr id="742" name="Google Shape;742;p35"/>
            <p:cNvSpPr/>
            <p:nvPr/>
          </p:nvSpPr>
          <p:spPr>
            <a:xfrm rot="10800000" flipH="1">
              <a:off x="-3487645"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rot="10800000" flipH="1">
              <a:off x="6982805" y="-22078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35"/>
            <p:cNvGrpSpPr/>
            <p:nvPr/>
          </p:nvGrpSpPr>
          <p:grpSpPr>
            <a:xfrm rot="3876205">
              <a:off x="-195592" y="-179336"/>
              <a:ext cx="1165701" cy="1027570"/>
              <a:chOff x="716750" y="1931325"/>
              <a:chExt cx="1165650" cy="1027525"/>
            </a:xfrm>
          </p:grpSpPr>
          <p:sp>
            <p:nvSpPr>
              <p:cNvPr id="745" name="Google Shape;745;p3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753"/>
        <p:cNvGrpSpPr/>
        <p:nvPr/>
      </p:nvGrpSpPr>
      <p:grpSpPr>
        <a:xfrm>
          <a:off x="0" y="0"/>
          <a:ext cx="0" cy="0"/>
          <a:chOff x="0" y="0"/>
          <a:chExt cx="0" cy="0"/>
        </a:xfrm>
      </p:grpSpPr>
      <p:grpSp>
        <p:nvGrpSpPr>
          <p:cNvPr id="754" name="Google Shape;754;p36"/>
          <p:cNvGrpSpPr/>
          <p:nvPr/>
        </p:nvGrpSpPr>
        <p:grpSpPr>
          <a:xfrm>
            <a:off x="-5099437" y="-4203767"/>
            <a:ext cx="16940837" cy="10106614"/>
            <a:chOff x="-5099437" y="-4203767"/>
            <a:chExt cx="16940837" cy="10106614"/>
          </a:xfrm>
        </p:grpSpPr>
        <p:sp>
          <p:nvSpPr>
            <p:cNvPr id="755" name="Google Shape;755;p36"/>
            <p:cNvSpPr/>
            <p:nvPr/>
          </p:nvSpPr>
          <p:spPr>
            <a:xfrm rot="2826175" flipH="1">
              <a:off x="-4580683" y="-2673303"/>
              <a:ext cx="5920451" cy="3996855"/>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6013580" y="422772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6"/>
            <p:cNvGrpSpPr/>
            <p:nvPr/>
          </p:nvGrpSpPr>
          <p:grpSpPr>
            <a:xfrm rot="3876160">
              <a:off x="311673" y="4425598"/>
              <a:ext cx="1365971" cy="1204109"/>
              <a:chOff x="660972" y="2048807"/>
              <a:chExt cx="1165650" cy="1027525"/>
            </a:xfrm>
          </p:grpSpPr>
          <p:sp>
            <p:nvSpPr>
              <p:cNvPr id="758" name="Google Shape;758;p36"/>
              <p:cNvSpPr/>
              <p:nvPr/>
            </p:nvSpPr>
            <p:spPr>
              <a:xfrm>
                <a:off x="1520897" y="2376232"/>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660972" y="2755732"/>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1304797" y="2701857"/>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1350347" y="2048807"/>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807122" y="2379807"/>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1157747" y="2387982"/>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949697" y="2720907"/>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1717047" y="2130457"/>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3"/>
          <p:cNvGrpSpPr/>
          <p:nvPr/>
        </p:nvGrpSpPr>
        <p:grpSpPr>
          <a:xfrm>
            <a:off x="6489449" y="-677768"/>
            <a:ext cx="5827820" cy="6087932"/>
            <a:chOff x="6489449" y="-677768"/>
            <a:chExt cx="5827820" cy="6087932"/>
          </a:xfrm>
        </p:grpSpPr>
        <p:sp>
          <p:nvSpPr>
            <p:cNvPr id="34" name="Google Shape;34;p3"/>
            <p:cNvSpPr/>
            <p:nvPr/>
          </p:nvSpPr>
          <p:spPr>
            <a:xfrm>
              <a:off x="6489449" y="4136478"/>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rot="-3876160" flipH="1">
              <a:off x="8065692" y="-404627"/>
              <a:ext cx="1365971" cy="1204109"/>
              <a:chOff x="716750" y="1931325"/>
              <a:chExt cx="1165650" cy="1027525"/>
            </a:xfrm>
          </p:grpSpPr>
          <p:sp>
            <p:nvSpPr>
              <p:cNvPr id="36" name="Google Shape;36;p3"/>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44;p3"/>
          <p:cNvSpPr txBox="1">
            <a:spLocks noGrp="1"/>
          </p:cNvSpPr>
          <p:nvPr>
            <p:ph type="title"/>
          </p:nvPr>
        </p:nvSpPr>
        <p:spPr>
          <a:xfrm>
            <a:off x="4676675" y="1631488"/>
            <a:ext cx="3665100" cy="194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subTitle" idx="1"/>
          </p:nvPr>
        </p:nvSpPr>
        <p:spPr>
          <a:xfrm>
            <a:off x="5106575" y="3758425"/>
            <a:ext cx="2805300" cy="41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500"/>
              <a:buNone/>
              <a:defRPr sz="1600">
                <a:solidFill>
                  <a:schemeClr val="lt2"/>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46" name="Google Shape;46;p3"/>
          <p:cNvSpPr txBox="1">
            <a:spLocks noGrp="1"/>
          </p:cNvSpPr>
          <p:nvPr>
            <p:ph type="title" idx="2" hasCustomPrompt="1"/>
          </p:nvPr>
        </p:nvSpPr>
        <p:spPr>
          <a:xfrm>
            <a:off x="5908025" y="795838"/>
            <a:ext cx="1202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grpSp>
        <p:nvGrpSpPr>
          <p:cNvPr id="48" name="Google Shape;48;p4"/>
          <p:cNvGrpSpPr/>
          <p:nvPr/>
        </p:nvGrpSpPr>
        <p:grpSpPr>
          <a:xfrm>
            <a:off x="-5376325" y="-1008175"/>
            <a:ext cx="17970774" cy="6839710"/>
            <a:chOff x="-5376325" y="-1008175"/>
            <a:chExt cx="17970774" cy="6839710"/>
          </a:xfrm>
        </p:grpSpPr>
        <p:sp>
          <p:nvSpPr>
            <p:cNvPr id="49" name="Google Shape;49;p4"/>
            <p:cNvSpPr/>
            <p:nvPr/>
          </p:nvSpPr>
          <p:spPr>
            <a:xfrm>
              <a:off x="-5376325" y="-10081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flipH="1">
              <a:off x="6766630"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4"/>
            <p:cNvGrpSpPr/>
            <p:nvPr/>
          </p:nvGrpSpPr>
          <p:grpSpPr>
            <a:xfrm rot="-1412409">
              <a:off x="7960658" y="-179373"/>
              <a:ext cx="1165675" cy="1027547"/>
              <a:chOff x="716750" y="1931325"/>
              <a:chExt cx="1165650" cy="1027525"/>
            </a:xfrm>
          </p:grpSpPr>
          <p:sp>
            <p:nvSpPr>
              <p:cNvPr id="52" name="Google Shape;52;p4"/>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4"/>
            <p:cNvGrpSpPr/>
            <p:nvPr/>
          </p:nvGrpSpPr>
          <p:grpSpPr>
            <a:xfrm rot="-1412409">
              <a:off x="-608967" y="4613964"/>
              <a:ext cx="1165675" cy="1027547"/>
              <a:chOff x="716750" y="1931325"/>
              <a:chExt cx="1165650" cy="1027525"/>
            </a:xfrm>
          </p:grpSpPr>
          <p:sp>
            <p:nvSpPr>
              <p:cNvPr id="61" name="Google Shape;61;p4"/>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4"/>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4"/>
          <p:cNvSpPr txBox="1">
            <a:spLocks noGrp="1"/>
          </p:cNvSpPr>
          <p:nvPr>
            <p:ph type="body" idx="1"/>
          </p:nvPr>
        </p:nvSpPr>
        <p:spPr>
          <a:xfrm>
            <a:off x="975350" y="1038210"/>
            <a:ext cx="7193400" cy="3695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AutoNum type="arabicPeriod"/>
              <a:defRPr sz="12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grpSp>
        <p:nvGrpSpPr>
          <p:cNvPr id="72" name="Google Shape;72;p5"/>
          <p:cNvGrpSpPr/>
          <p:nvPr/>
        </p:nvGrpSpPr>
        <p:grpSpPr>
          <a:xfrm>
            <a:off x="-5099437" y="-4203767"/>
            <a:ext cx="16048537" cy="10106614"/>
            <a:chOff x="-5099437" y="-4203767"/>
            <a:chExt cx="16048537" cy="10106614"/>
          </a:xfrm>
        </p:grpSpPr>
        <p:sp>
          <p:nvSpPr>
            <p:cNvPr id="73" name="Google Shape;73;p5"/>
            <p:cNvSpPr/>
            <p:nvPr/>
          </p:nvSpPr>
          <p:spPr>
            <a:xfrm rot="2826175" flipH="1">
              <a:off x="-4580683" y="-2673303"/>
              <a:ext cx="5920451" cy="3996855"/>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5121280" y="40273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rot="3876160">
              <a:off x="464073" y="4425598"/>
              <a:ext cx="1365971" cy="1204109"/>
              <a:chOff x="716750" y="1931325"/>
              <a:chExt cx="1165650" cy="1027525"/>
            </a:xfrm>
          </p:grpSpPr>
          <p:sp>
            <p:nvSpPr>
              <p:cNvPr id="76" name="Google Shape;76;p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title"/>
          </p:nvPr>
        </p:nvSpPr>
        <p:spPr>
          <a:xfrm>
            <a:off x="713400" y="423858"/>
            <a:ext cx="7717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5" name="Google Shape;85;p5"/>
          <p:cNvSpPr txBox="1">
            <a:spLocks noGrp="1"/>
          </p:cNvSpPr>
          <p:nvPr>
            <p:ph type="body" idx="1"/>
          </p:nvPr>
        </p:nvSpPr>
        <p:spPr>
          <a:xfrm>
            <a:off x="1128325" y="2604375"/>
            <a:ext cx="3192600" cy="1332600"/>
          </a:xfrm>
          <a:prstGeom prst="rect">
            <a:avLst/>
          </a:prstGeom>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dk1"/>
              </a:buClr>
              <a:buSzPts val="1400"/>
              <a:buChar char="●"/>
              <a:defRPr sz="1500">
                <a:solidFill>
                  <a:schemeClr val="dk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6" name="Google Shape;86;p5"/>
          <p:cNvSpPr txBox="1">
            <a:spLocks noGrp="1"/>
          </p:cNvSpPr>
          <p:nvPr>
            <p:ph type="body" idx="2"/>
          </p:nvPr>
        </p:nvSpPr>
        <p:spPr>
          <a:xfrm>
            <a:off x="4823050" y="2604375"/>
            <a:ext cx="3192600" cy="1332600"/>
          </a:xfrm>
          <a:prstGeom prst="rect">
            <a:avLst/>
          </a:prstGeom>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dk1"/>
              </a:buClr>
              <a:buSzPts val="1400"/>
              <a:buChar char="●"/>
              <a:defRPr sz="1500">
                <a:solidFill>
                  <a:schemeClr val="dk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7" name="Google Shape;87;p5"/>
          <p:cNvSpPr txBox="1">
            <a:spLocks noGrp="1"/>
          </p:cNvSpPr>
          <p:nvPr>
            <p:ph type="title" idx="3"/>
          </p:nvPr>
        </p:nvSpPr>
        <p:spPr>
          <a:xfrm>
            <a:off x="1128325" y="2222974"/>
            <a:ext cx="3192600" cy="223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8" name="Google Shape;88;p5"/>
          <p:cNvSpPr txBox="1">
            <a:spLocks noGrp="1"/>
          </p:cNvSpPr>
          <p:nvPr>
            <p:ph type="title" idx="4"/>
          </p:nvPr>
        </p:nvSpPr>
        <p:spPr>
          <a:xfrm>
            <a:off x="4823081" y="2222974"/>
            <a:ext cx="3192600" cy="223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grpSp>
        <p:nvGrpSpPr>
          <p:cNvPr id="90" name="Google Shape;90;p6"/>
          <p:cNvGrpSpPr/>
          <p:nvPr/>
        </p:nvGrpSpPr>
        <p:grpSpPr>
          <a:xfrm>
            <a:off x="-3487645" y="-412428"/>
            <a:ext cx="16298270" cy="6177005"/>
            <a:chOff x="-3487645" y="-412428"/>
            <a:chExt cx="16298270" cy="6177005"/>
          </a:xfrm>
        </p:grpSpPr>
        <p:sp>
          <p:nvSpPr>
            <p:cNvPr id="91" name="Google Shape;91;p6"/>
            <p:cNvSpPr/>
            <p:nvPr/>
          </p:nvSpPr>
          <p:spPr>
            <a:xfrm rot="10800000" flipH="1">
              <a:off x="-3487645"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rot="10800000" flipH="1">
              <a:off x="6982805" y="-22078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6"/>
            <p:cNvGrpSpPr/>
            <p:nvPr/>
          </p:nvGrpSpPr>
          <p:grpSpPr>
            <a:xfrm rot="3876205">
              <a:off x="-195592" y="-179336"/>
              <a:ext cx="1165701" cy="1027570"/>
              <a:chOff x="716750" y="1931325"/>
              <a:chExt cx="1165650" cy="1027525"/>
            </a:xfrm>
          </p:grpSpPr>
          <p:sp>
            <p:nvSpPr>
              <p:cNvPr id="94" name="Google Shape;94;p6"/>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 name="Google Shape;102;p6"/>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grpSp>
        <p:nvGrpSpPr>
          <p:cNvPr id="161" name="Google Shape;161;p9"/>
          <p:cNvGrpSpPr/>
          <p:nvPr/>
        </p:nvGrpSpPr>
        <p:grpSpPr>
          <a:xfrm>
            <a:off x="-193939" y="-1207150"/>
            <a:ext cx="11143038" cy="6834998"/>
            <a:chOff x="-193939" y="-1207150"/>
            <a:chExt cx="11143038" cy="6834998"/>
          </a:xfrm>
        </p:grpSpPr>
        <p:sp>
          <p:nvSpPr>
            <p:cNvPr id="162" name="Google Shape;162;p9"/>
            <p:cNvSpPr/>
            <p:nvPr/>
          </p:nvSpPr>
          <p:spPr>
            <a:xfrm>
              <a:off x="713400" y="-1207150"/>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5121280" y="40273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9"/>
            <p:cNvGrpSpPr/>
            <p:nvPr/>
          </p:nvGrpSpPr>
          <p:grpSpPr>
            <a:xfrm rot="3876160">
              <a:off x="-40127" y="4150598"/>
              <a:ext cx="1365971" cy="1204109"/>
              <a:chOff x="716750" y="1931325"/>
              <a:chExt cx="1165650" cy="1027525"/>
            </a:xfrm>
          </p:grpSpPr>
          <p:sp>
            <p:nvSpPr>
              <p:cNvPr id="165" name="Google Shape;165;p9"/>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 name="Google Shape;173;p9"/>
          <p:cNvSpPr txBox="1">
            <a:spLocks noGrp="1"/>
          </p:cNvSpPr>
          <p:nvPr>
            <p:ph type="title"/>
          </p:nvPr>
        </p:nvSpPr>
        <p:spPr>
          <a:xfrm>
            <a:off x="972325" y="1337900"/>
            <a:ext cx="3615300" cy="1451700"/>
          </a:xfrm>
          <a:prstGeom prst="rect">
            <a:avLst/>
          </a:prstGeom>
        </p:spPr>
        <p:txBody>
          <a:bodyPr spcFirstLastPara="1" wrap="square" lIns="91425" tIns="91425" rIns="91425" bIns="91425" anchor="ctr" anchorCtr="0">
            <a:noAutofit/>
          </a:bodyPr>
          <a:lstStyle>
            <a:lvl1pPr lvl="0" algn="l">
              <a:spcBef>
                <a:spcPts val="0"/>
              </a:spcBef>
              <a:spcAft>
                <a:spcPts val="0"/>
              </a:spcAft>
              <a:buSzPts val="42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4" name="Google Shape;174;p9"/>
          <p:cNvSpPr txBox="1">
            <a:spLocks noGrp="1"/>
          </p:cNvSpPr>
          <p:nvPr>
            <p:ph type="subTitle" idx="1"/>
          </p:nvPr>
        </p:nvSpPr>
        <p:spPr>
          <a:xfrm>
            <a:off x="972325" y="2789600"/>
            <a:ext cx="3063600" cy="11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5"/>
        <p:cNvGrpSpPr/>
        <p:nvPr/>
      </p:nvGrpSpPr>
      <p:grpSpPr>
        <a:xfrm>
          <a:off x="0" y="0"/>
          <a:ext cx="0" cy="0"/>
          <a:chOff x="0" y="0"/>
          <a:chExt cx="0" cy="0"/>
        </a:xfrm>
      </p:grpSpPr>
      <p:sp>
        <p:nvSpPr>
          <p:cNvPr id="176" name="Google Shape;176;p10"/>
          <p:cNvSpPr txBox="1">
            <a:spLocks noGrp="1"/>
          </p:cNvSpPr>
          <p:nvPr>
            <p:ph type="title"/>
          </p:nvPr>
        </p:nvSpPr>
        <p:spPr>
          <a:xfrm>
            <a:off x="2822225" y="1778550"/>
            <a:ext cx="3499500" cy="250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600"/>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7"/>
        <p:cNvGrpSpPr/>
        <p:nvPr/>
      </p:nvGrpSpPr>
      <p:grpSpPr>
        <a:xfrm>
          <a:off x="0" y="0"/>
          <a:ext cx="0" cy="0"/>
          <a:chOff x="0" y="0"/>
          <a:chExt cx="0" cy="0"/>
        </a:xfrm>
      </p:grpSpPr>
      <p:grpSp>
        <p:nvGrpSpPr>
          <p:cNvPr id="178" name="Google Shape;178;p11"/>
          <p:cNvGrpSpPr/>
          <p:nvPr/>
        </p:nvGrpSpPr>
        <p:grpSpPr>
          <a:xfrm>
            <a:off x="-2599251" y="-999927"/>
            <a:ext cx="15373210" cy="7143369"/>
            <a:chOff x="-2599251" y="-999927"/>
            <a:chExt cx="15373210" cy="7143369"/>
          </a:xfrm>
        </p:grpSpPr>
        <p:sp>
          <p:nvSpPr>
            <p:cNvPr id="179" name="Google Shape;179;p11"/>
            <p:cNvSpPr/>
            <p:nvPr/>
          </p:nvSpPr>
          <p:spPr>
            <a:xfrm rot="-3358716">
              <a:off x="-2246865" y="573308"/>
              <a:ext cx="5920517" cy="3996900"/>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rot="10800000">
              <a:off x="3055948" y="3666194"/>
              <a:ext cx="9718011" cy="2123898"/>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1"/>
            <p:cNvGrpSpPr/>
            <p:nvPr/>
          </p:nvGrpSpPr>
          <p:grpSpPr>
            <a:xfrm rot="3876160">
              <a:off x="5356898" y="248373"/>
              <a:ext cx="1365971" cy="1204109"/>
              <a:chOff x="716750" y="1931325"/>
              <a:chExt cx="1165650" cy="1027525"/>
            </a:xfrm>
          </p:grpSpPr>
          <p:sp>
            <p:nvSpPr>
              <p:cNvPr id="182" name="Google Shape;182;p11"/>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1"/>
            <p:cNvGrpSpPr/>
            <p:nvPr/>
          </p:nvGrpSpPr>
          <p:grpSpPr>
            <a:xfrm rot="3876160">
              <a:off x="30423" y="4533923"/>
              <a:ext cx="1365971" cy="1204109"/>
              <a:chOff x="716750" y="1931325"/>
              <a:chExt cx="1165650" cy="1027525"/>
            </a:xfrm>
          </p:grpSpPr>
          <p:sp>
            <p:nvSpPr>
              <p:cNvPr id="191" name="Google Shape;191;p11"/>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1"/>
            <p:cNvGrpSpPr/>
            <p:nvPr/>
          </p:nvGrpSpPr>
          <p:grpSpPr>
            <a:xfrm rot="504318">
              <a:off x="8641833" y="2616193"/>
              <a:ext cx="1366011" cy="1204144"/>
              <a:chOff x="716750" y="1931325"/>
              <a:chExt cx="1165650" cy="1027525"/>
            </a:xfrm>
          </p:grpSpPr>
          <p:sp>
            <p:nvSpPr>
              <p:cNvPr id="200" name="Google Shape;200;p11"/>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8" name="Google Shape;208;p11"/>
          <p:cNvSpPr txBox="1">
            <a:spLocks noGrp="1"/>
          </p:cNvSpPr>
          <p:nvPr>
            <p:ph type="title" hasCustomPrompt="1"/>
          </p:nvPr>
        </p:nvSpPr>
        <p:spPr>
          <a:xfrm>
            <a:off x="1107725" y="1665450"/>
            <a:ext cx="6928500" cy="150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9" name="Google Shape;209;p11"/>
          <p:cNvSpPr txBox="1">
            <a:spLocks noGrp="1"/>
          </p:cNvSpPr>
          <p:nvPr>
            <p:ph type="body" idx="1"/>
          </p:nvPr>
        </p:nvSpPr>
        <p:spPr>
          <a:xfrm>
            <a:off x="1869725" y="3340200"/>
            <a:ext cx="5404500" cy="258600"/>
          </a:xfrm>
          <a:prstGeom prst="rect">
            <a:avLst/>
          </a:prstGeom>
        </p:spPr>
        <p:txBody>
          <a:bodyPr spcFirstLastPara="1" wrap="square" lIns="91425" tIns="91425" rIns="91425" bIns="91425" anchor="ctr" anchorCtr="0">
            <a:noAutofit/>
          </a:bodyPr>
          <a:lstStyle>
            <a:lvl1pPr marL="457200" lvl="0" indent="-323850" algn="ctr">
              <a:spcBef>
                <a:spcPts val="0"/>
              </a:spcBef>
              <a:spcAft>
                <a:spcPts val="0"/>
              </a:spcAft>
              <a:buSzPts val="1500"/>
              <a:buChar char="●"/>
              <a:defRPr sz="1800">
                <a:solidFill>
                  <a:schemeClr val="lt2"/>
                </a:solidFill>
              </a:defRPr>
            </a:lvl1pPr>
            <a:lvl2pPr marL="914400" lvl="1" indent="-323850" algn="ctr">
              <a:spcBef>
                <a:spcPts val="0"/>
              </a:spcBef>
              <a:spcAft>
                <a:spcPts val="0"/>
              </a:spcAft>
              <a:buSzPts val="1500"/>
              <a:buChar char="○"/>
              <a:defRPr/>
            </a:lvl2pPr>
            <a:lvl3pPr marL="1371600" lvl="2" indent="-323850" algn="ctr">
              <a:spcBef>
                <a:spcPts val="0"/>
              </a:spcBef>
              <a:spcAft>
                <a:spcPts val="0"/>
              </a:spcAft>
              <a:buSzPts val="1500"/>
              <a:buChar char="■"/>
              <a:defRPr/>
            </a:lvl3pPr>
            <a:lvl4pPr marL="1828800" lvl="3" indent="-323850" algn="ctr">
              <a:spcBef>
                <a:spcPts val="0"/>
              </a:spcBef>
              <a:spcAft>
                <a:spcPts val="0"/>
              </a:spcAft>
              <a:buSzPts val="1500"/>
              <a:buChar char="●"/>
              <a:defRPr/>
            </a:lvl4pPr>
            <a:lvl5pPr marL="2286000" lvl="4" indent="-323850" algn="ctr">
              <a:spcBef>
                <a:spcPts val="0"/>
              </a:spcBef>
              <a:spcAft>
                <a:spcPts val="0"/>
              </a:spcAft>
              <a:buSzPts val="1500"/>
              <a:buChar char="○"/>
              <a:defRPr/>
            </a:lvl5pPr>
            <a:lvl6pPr marL="2743200" lvl="5" indent="-323850" algn="ctr">
              <a:spcBef>
                <a:spcPts val="0"/>
              </a:spcBef>
              <a:spcAft>
                <a:spcPts val="0"/>
              </a:spcAft>
              <a:buSzPts val="1500"/>
              <a:buChar char="■"/>
              <a:defRPr/>
            </a:lvl6pPr>
            <a:lvl7pPr marL="3200400" lvl="6" indent="-323850" algn="ctr">
              <a:spcBef>
                <a:spcPts val="0"/>
              </a:spcBef>
              <a:spcAft>
                <a:spcPts val="0"/>
              </a:spcAft>
              <a:buSzPts val="1500"/>
              <a:buChar char="●"/>
              <a:defRPr/>
            </a:lvl7pPr>
            <a:lvl8pPr marL="3657600" lvl="7" indent="-323850" algn="ctr">
              <a:spcBef>
                <a:spcPts val="0"/>
              </a:spcBef>
              <a:spcAft>
                <a:spcPts val="0"/>
              </a:spcAft>
              <a:buSzPts val="1500"/>
              <a:buChar char="○"/>
              <a:defRPr/>
            </a:lvl8pPr>
            <a:lvl9pPr marL="4114800" lvl="8" indent="-323850" algn="ctr">
              <a:spcBef>
                <a:spcPts val="0"/>
              </a:spcBef>
              <a:spcAft>
                <a:spcPts val="0"/>
              </a:spcAft>
              <a:buSzPts val="15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422108"/>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1pPr>
            <a:lvl2pPr lvl="1"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2pPr>
            <a:lvl3pPr lvl="2"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3pPr>
            <a:lvl4pPr lvl="3"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4pPr>
            <a:lvl5pPr lvl="4"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5pPr>
            <a:lvl6pPr lvl="5"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6pPr>
            <a:lvl7pPr lvl="6"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7pPr>
            <a:lvl8pPr lvl="7"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8pPr>
            <a:lvl9pPr lvl="8"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1pPr>
            <a:lvl2pPr marL="914400" lvl="1"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2pPr>
            <a:lvl3pPr marL="1371600" lvl="2"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3pPr>
            <a:lvl4pPr marL="1828800" lvl="3"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4pPr>
            <a:lvl5pPr marL="2286000" lvl="4"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5pPr>
            <a:lvl6pPr marL="2743200" lvl="5"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6pPr>
            <a:lvl7pPr marL="3200400" lvl="6"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7pPr>
            <a:lvl8pPr marL="3657600" lvl="7"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8pPr>
            <a:lvl9pPr marL="4114800" lvl="8"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59" r:id="rId10"/>
    <p:sldLayoutId id="2147483665" r:id="rId11"/>
    <p:sldLayoutId id="2147483666" r:id="rId12"/>
    <p:sldLayoutId id="2147483668" r:id="rId13"/>
    <p:sldLayoutId id="2147483671" r:id="rId14"/>
    <p:sldLayoutId id="2147483673" r:id="rId15"/>
    <p:sldLayoutId id="2147483681" r:id="rId16"/>
    <p:sldLayoutId id="214748368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40"/>
          <p:cNvPicPr preferRelativeResize="0"/>
          <p:nvPr/>
        </p:nvPicPr>
        <p:blipFill>
          <a:blip r:embed="rId3">
            <a:alphaModFix/>
          </a:blip>
          <a:stretch>
            <a:fillRect/>
          </a:stretch>
        </p:blipFill>
        <p:spPr>
          <a:xfrm>
            <a:off x="0" y="732020"/>
            <a:ext cx="825700" cy="434205"/>
          </a:xfrm>
          <a:prstGeom prst="rect">
            <a:avLst/>
          </a:prstGeom>
          <a:noFill/>
          <a:ln>
            <a:noFill/>
          </a:ln>
        </p:spPr>
      </p:pic>
      <p:sp>
        <p:nvSpPr>
          <p:cNvPr id="777" name="Google Shape;777;p40"/>
          <p:cNvSpPr/>
          <p:nvPr/>
        </p:nvSpPr>
        <p:spPr>
          <a:xfrm>
            <a:off x="692499" y="2964001"/>
            <a:ext cx="4446534" cy="732399"/>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8" name="Google Shape;778;p40"/>
          <p:cNvPicPr preferRelativeResize="0"/>
          <p:nvPr/>
        </p:nvPicPr>
        <p:blipFill rotWithShape="1">
          <a:blip r:embed="rId4">
            <a:alphaModFix/>
          </a:blip>
          <a:srcRect b="2248"/>
          <a:stretch/>
        </p:blipFill>
        <p:spPr>
          <a:xfrm>
            <a:off x="5667307" y="539700"/>
            <a:ext cx="3127228" cy="4603800"/>
          </a:xfrm>
          <a:prstGeom prst="rect">
            <a:avLst/>
          </a:prstGeom>
          <a:noFill/>
          <a:ln>
            <a:noFill/>
          </a:ln>
        </p:spPr>
      </p:pic>
      <p:sp>
        <p:nvSpPr>
          <p:cNvPr id="780" name="Google Shape;780;p40"/>
          <p:cNvSpPr txBox="1">
            <a:spLocks noGrp="1"/>
          </p:cNvSpPr>
          <p:nvPr>
            <p:ph type="ctrTitle"/>
          </p:nvPr>
        </p:nvSpPr>
        <p:spPr>
          <a:xfrm>
            <a:off x="861446" y="539700"/>
            <a:ext cx="4800878" cy="242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CAREFREE</a:t>
            </a:r>
            <a:br>
              <a:rPr lang="en"/>
            </a:br>
            <a:r>
              <a:rPr lang="en"/>
              <a:t>SMART FARMING</a:t>
            </a:r>
            <a:br>
              <a:rPr lang="en"/>
            </a:br>
            <a:r>
              <a:rPr lang="en"/>
              <a:t>SYSTEM (G13)</a:t>
            </a:r>
            <a:endParaRPr b="0"/>
          </a:p>
        </p:txBody>
      </p:sp>
      <p:pic>
        <p:nvPicPr>
          <p:cNvPr id="781" name="Google Shape;781;p40"/>
          <p:cNvPicPr preferRelativeResize="0"/>
          <p:nvPr/>
        </p:nvPicPr>
        <p:blipFill>
          <a:blip r:embed="rId5">
            <a:alphaModFix/>
          </a:blip>
          <a:stretch>
            <a:fillRect/>
          </a:stretch>
        </p:blipFill>
        <p:spPr>
          <a:xfrm>
            <a:off x="4142371" y="105500"/>
            <a:ext cx="825700" cy="434200"/>
          </a:xfrm>
          <a:prstGeom prst="rect">
            <a:avLst/>
          </a:prstGeom>
          <a:noFill/>
          <a:ln>
            <a:noFill/>
          </a:ln>
        </p:spPr>
      </p:pic>
      <p:pic>
        <p:nvPicPr>
          <p:cNvPr id="782" name="Google Shape;782;p40"/>
          <p:cNvPicPr preferRelativeResize="0"/>
          <p:nvPr/>
        </p:nvPicPr>
        <p:blipFill>
          <a:blip r:embed="rId5">
            <a:alphaModFix/>
          </a:blip>
          <a:stretch>
            <a:fillRect/>
          </a:stretch>
        </p:blipFill>
        <p:spPr>
          <a:xfrm rot="10800000">
            <a:off x="8239350" y="4661098"/>
            <a:ext cx="679675" cy="357425"/>
          </a:xfrm>
          <a:prstGeom prst="rect">
            <a:avLst/>
          </a:prstGeom>
          <a:noFill/>
          <a:ln>
            <a:noFill/>
          </a:ln>
        </p:spPr>
      </p:pic>
      <p:pic>
        <p:nvPicPr>
          <p:cNvPr id="783" name="Google Shape;783;p40"/>
          <p:cNvPicPr preferRelativeResize="0"/>
          <p:nvPr/>
        </p:nvPicPr>
        <p:blipFill>
          <a:blip r:embed="rId5">
            <a:alphaModFix/>
          </a:blip>
          <a:stretch>
            <a:fillRect/>
          </a:stretch>
        </p:blipFill>
        <p:spPr>
          <a:xfrm>
            <a:off x="0" y="4322925"/>
            <a:ext cx="825700" cy="434200"/>
          </a:xfrm>
          <a:prstGeom prst="rect">
            <a:avLst/>
          </a:prstGeom>
          <a:noFill/>
          <a:ln>
            <a:noFill/>
          </a:ln>
        </p:spPr>
      </p:pic>
      <p:sp>
        <p:nvSpPr>
          <p:cNvPr id="3" name="Subtitle 2">
            <a:extLst>
              <a:ext uri="{FF2B5EF4-FFF2-40B4-BE49-F238E27FC236}">
                <a16:creationId xmlns:a16="http://schemas.microsoft.com/office/drawing/2014/main" id="{4F8F441D-8216-ED19-42B6-278E1670A144}"/>
              </a:ext>
            </a:extLst>
          </p:cNvPr>
          <p:cNvSpPr>
            <a:spLocks noGrp="1"/>
          </p:cNvSpPr>
          <p:nvPr>
            <p:ph type="subTitle" idx="1"/>
          </p:nvPr>
        </p:nvSpPr>
        <p:spPr>
          <a:xfrm>
            <a:off x="412850" y="3153003"/>
            <a:ext cx="4690437" cy="394800"/>
          </a:xfrm>
        </p:spPr>
        <p:txBody>
          <a:bodyPr/>
          <a:lstStyle/>
          <a:p>
            <a:r>
              <a:rPr lang="en-US" b="1">
                <a:solidFill>
                  <a:schemeClr val="bg1"/>
                </a:solidFill>
                <a:latin typeface="MV Boli" panose="02000500030200090000" pitchFamily="2" charset="0"/>
                <a:cs typeface="MV Boli" panose="02000500030200090000" pitchFamily="2" charset="0"/>
              </a:rPr>
              <a:t>SUPERVISOR: </a:t>
            </a:r>
            <a:r>
              <a:rPr lang="en-MY" b="1" i="0">
                <a:solidFill>
                  <a:schemeClr val="bg1"/>
                </a:solidFill>
                <a:effectLst/>
                <a:latin typeface="MV Boli" panose="02000500030200090000" pitchFamily="2" charset="0"/>
                <a:cs typeface="MV Boli" panose="02000500030200090000" pitchFamily="2" charset="0"/>
              </a:rPr>
              <a:t>Dr. Muhammad Khairi            		Faiz Bin Ahmad Hairuddin</a:t>
            </a:r>
            <a:endParaRPr lang="en-MY">
              <a:solidFill>
                <a:schemeClr val="bg1"/>
              </a:solidFill>
              <a:latin typeface="MV Boli" panose="02000500030200090000" pitchFamily="2" charset="0"/>
              <a:cs typeface="MV Boli" panose="0200050003020009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63"/>
          <p:cNvSpPr txBox="1">
            <a:spLocks noGrp="1"/>
          </p:cNvSpPr>
          <p:nvPr>
            <p:ph type="title"/>
          </p:nvPr>
        </p:nvSpPr>
        <p:spPr>
          <a:xfrm>
            <a:off x="4572000" y="1583895"/>
            <a:ext cx="3587400" cy="1843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a:t>WHY OUR PRODUCT ?</a:t>
            </a:r>
            <a:endParaRPr sz="6000"/>
          </a:p>
        </p:txBody>
      </p:sp>
      <p:pic>
        <p:nvPicPr>
          <p:cNvPr id="1342" name="Google Shape;1342;p63"/>
          <p:cNvPicPr preferRelativeResize="0"/>
          <p:nvPr/>
        </p:nvPicPr>
        <p:blipFill rotWithShape="1">
          <a:blip r:embed="rId3">
            <a:alphaModFix/>
          </a:blip>
          <a:srcRect r="19335"/>
          <a:stretch/>
        </p:blipFill>
        <p:spPr>
          <a:xfrm>
            <a:off x="0" y="850425"/>
            <a:ext cx="4226400" cy="3497400"/>
          </a:xfrm>
          <a:prstGeom prst="round2DiagRect">
            <a:avLst>
              <a:gd name="adj1" fmla="val 44785"/>
              <a:gd name="adj2" fmla="val 0"/>
            </a:avLst>
          </a:prstGeom>
          <a:noFill/>
          <a:ln>
            <a:noFill/>
          </a:ln>
        </p:spPr>
      </p:pic>
      <p:pic>
        <p:nvPicPr>
          <p:cNvPr id="1343" name="Google Shape;1343;p63"/>
          <p:cNvPicPr preferRelativeResize="0"/>
          <p:nvPr/>
        </p:nvPicPr>
        <p:blipFill>
          <a:blip r:embed="rId4">
            <a:alphaModFix/>
          </a:blip>
          <a:stretch>
            <a:fillRect/>
          </a:stretch>
        </p:blipFill>
        <p:spPr>
          <a:xfrm rot="-8845330">
            <a:off x="4676299" y="407375"/>
            <a:ext cx="872688" cy="458913"/>
          </a:xfrm>
          <a:prstGeom prst="rect">
            <a:avLst/>
          </a:prstGeom>
          <a:noFill/>
          <a:ln>
            <a:noFill/>
          </a:ln>
        </p:spPr>
      </p:pic>
      <p:pic>
        <p:nvPicPr>
          <p:cNvPr id="1344" name="Google Shape;1344;p63"/>
          <p:cNvPicPr preferRelativeResize="0"/>
          <p:nvPr/>
        </p:nvPicPr>
        <p:blipFill>
          <a:blip r:embed="rId5">
            <a:alphaModFix/>
          </a:blip>
          <a:stretch>
            <a:fillRect/>
          </a:stretch>
        </p:blipFill>
        <p:spPr>
          <a:xfrm rot="-2088759">
            <a:off x="3408207" y="4259006"/>
            <a:ext cx="935526" cy="49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FEATURES OF OUR PRODUCT</a:t>
            </a:r>
            <a:endParaRPr>
              <a:solidFill>
                <a:schemeClr val="dk1"/>
              </a:solidFill>
            </a:endParaRPr>
          </a:p>
        </p:txBody>
      </p:sp>
      <p:pic>
        <p:nvPicPr>
          <p:cNvPr id="790" name="Google Shape;790;p41"/>
          <p:cNvPicPr preferRelativeResize="0"/>
          <p:nvPr/>
        </p:nvPicPr>
        <p:blipFill>
          <a:blip r:embed="rId3">
            <a:alphaModFix/>
          </a:blip>
          <a:stretch>
            <a:fillRect/>
          </a:stretch>
        </p:blipFill>
        <p:spPr>
          <a:xfrm>
            <a:off x="229150" y="117295"/>
            <a:ext cx="825700" cy="434205"/>
          </a:xfrm>
          <a:prstGeom prst="rect">
            <a:avLst/>
          </a:prstGeom>
          <a:noFill/>
          <a:ln>
            <a:noFill/>
          </a:ln>
        </p:spPr>
      </p:pic>
      <p:pic>
        <p:nvPicPr>
          <p:cNvPr id="791" name="Google Shape;791;p41"/>
          <p:cNvPicPr preferRelativeResize="0"/>
          <p:nvPr/>
        </p:nvPicPr>
        <p:blipFill>
          <a:blip r:embed="rId4">
            <a:alphaModFix/>
          </a:blip>
          <a:stretch>
            <a:fillRect/>
          </a:stretch>
        </p:blipFill>
        <p:spPr>
          <a:xfrm rot="8866901">
            <a:off x="8130650" y="4112725"/>
            <a:ext cx="825700" cy="434200"/>
          </a:xfrm>
          <a:prstGeom prst="rect">
            <a:avLst/>
          </a:prstGeom>
          <a:noFill/>
          <a:ln>
            <a:noFill/>
          </a:ln>
        </p:spPr>
      </p:pic>
      <p:sp>
        <p:nvSpPr>
          <p:cNvPr id="4" name="TextBox 3">
            <a:extLst>
              <a:ext uri="{FF2B5EF4-FFF2-40B4-BE49-F238E27FC236}">
                <a16:creationId xmlns:a16="http://schemas.microsoft.com/office/drawing/2014/main" id="{55F18D12-5E7E-0332-F4A3-582E2BC3C51F}"/>
              </a:ext>
            </a:extLst>
          </p:cNvPr>
          <p:cNvSpPr txBox="1"/>
          <p:nvPr/>
        </p:nvSpPr>
        <p:spPr>
          <a:xfrm>
            <a:off x="1165859" y="1394460"/>
            <a:ext cx="7219215" cy="2431435"/>
          </a:xfrm>
          <a:prstGeom prst="rect">
            <a:avLst/>
          </a:prstGeom>
          <a:noFill/>
        </p:spPr>
        <p:txBody>
          <a:bodyPr wrap="square" rtlCol="0">
            <a:spAutoFit/>
          </a:bodyPr>
          <a:lstStyle/>
          <a:p>
            <a:pPr marL="342900" indent="-342900">
              <a:buAutoNum type="arabicPeriod"/>
            </a:pPr>
            <a:r>
              <a:rPr lang="en-US" sz="1600" b="1" i="0">
                <a:solidFill>
                  <a:schemeClr val="bg1">
                    <a:lumMod val="10000"/>
                  </a:schemeClr>
                </a:solidFill>
                <a:effectLst/>
                <a:latin typeface="MV Boli" panose="02000500030200090000" pitchFamily="2" charset="0"/>
                <a:cs typeface="MV Boli" panose="02000500030200090000" pitchFamily="2" charset="0"/>
              </a:rPr>
              <a:t>Smart monitoring mobile apps</a:t>
            </a:r>
          </a:p>
          <a:p>
            <a:endParaRPr lang="en-US" sz="1600" b="1">
              <a:solidFill>
                <a:schemeClr val="bg1">
                  <a:lumMod val="10000"/>
                </a:schemeClr>
              </a:solidFill>
              <a:latin typeface="MV Boli" panose="02000500030200090000" pitchFamily="2" charset="0"/>
              <a:cs typeface="MV Boli" panose="02000500030200090000" pitchFamily="2" charset="0"/>
            </a:endParaRPr>
          </a:p>
          <a:p>
            <a:r>
              <a:rPr lang="en-US" b="1">
                <a:solidFill>
                  <a:schemeClr val="bg1">
                    <a:lumMod val="10000"/>
                  </a:schemeClr>
                </a:solidFill>
                <a:latin typeface="Segoe Print" panose="02000600000000000000" pitchFamily="2" charset="0"/>
                <a:cs typeface="MV Boli" panose="02000500030200090000" pitchFamily="2" charset="0"/>
              </a:rPr>
              <a:t>-</a:t>
            </a:r>
            <a:r>
              <a:rPr lang="en-US" b="0" i="0">
                <a:solidFill>
                  <a:srgbClr val="000000"/>
                </a:solidFill>
                <a:effectLst/>
                <a:latin typeface="Segoe Print" panose="02000600000000000000" pitchFamily="2" charset="0"/>
              </a:rPr>
              <a:t>Blynk mobile apps will be installed on every customer’s smartphone</a:t>
            </a:r>
          </a:p>
          <a:p>
            <a:r>
              <a:rPr lang="en-US" b="1">
                <a:solidFill>
                  <a:schemeClr val="bg1">
                    <a:lumMod val="10000"/>
                  </a:schemeClr>
                </a:solidFill>
                <a:latin typeface="Segoe Print" panose="02000600000000000000" pitchFamily="2" charset="0"/>
                <a:cs typeface="MV Boli" panose="02000500030200090000" pitchFamily="2" charset="0"/>
              </a:rPr>
              <a:t>-</a:t>
            </a:r>
            <a:r>
              <a:rPr lang="en-US" b="0" i="0">
                <a:solidFill>
                  <a:srgbClr val="000000"/>
                </a:solidFill>
                <a:effectLst/>
                <a:latin typeface="Segoe Print" panose="02000600000000000000" pitchFamily="2" charset="0"/>
              </a:rPr>
              <a:t>show the soil humidity, fertilizer level and allow control to some features            such as switching off the pest control feature at night.</a:t>
            </a:r>
          </a:p>
          <a:p>
            <a:endParaRPr lang="en-US">
              <a:latin typeface="Segoe Print" panose="02000600000000000000" pitchFamily="2" charset="0"/>
              <a:cs typeface="MV Boli" panose="02000500030200090000" pitchFamily="2" charset="0"/>
            </a:endParaRPr>
          </a:p>
          <a:p>
            <a:r>
              <a:rPr lang="en-US" sz="1600" b="1" i="0">
                <a:solidFill>
                  <a:srgbClr val="000000"/>
                </a:solidFill>
                <a:effectLst/>
                <a:latin typeface="MV Boli" panose="02000500030200090000" pitchFamily="2" charset="0"/>
                <a:cs typeface="MV Boli" panose="02000500030200090000" pitchFamily="2" charset="0"/>
              </a:rPr>
              <a:t>2. Carefree and minimal maintenance </a:t>
            </a:r>
            <a:r>
              <a:rPr lang="en-US" sz="1800" b="0" i="0">
                <a:solidFill>
                  <a:srgbClr val="000000"/>
                </a:solidFill>
                <a:effectLst/>
                <a:latin typeface="Times New Roman" panose="02020603050405020304" pitchFamily="18" charset="0"/>
              </a:rPr>
              <a:t> </a:t>
            </a:r>
          </a:p>
          <a:p>
            <a:endParaRPr lang="en-US" sz="1800">
              <a:latin typeface="Times New Roman" panose="02020603050405020304" pitchFamily="18" charset="0"/>
            </a:endParaRPr>
          </a:p>
          <a:p>
            <a:r>
              <a:rPr lang="en-US" b="0" i="0">
                <a:solidFill>
                  <a:srgbClr val="000000"/>
                </a:solidFill>
                <a:effectLst/>
                <a:latin typeface="Segoe Print" panose="02000600000000000000" pitchFamily="2" charset="0"/>
              </a:rPr>
              <a:t>-only minimal maintenance which is refilling the fertilizer container once a month and replenishing the big water tank when it is out of water. </a:t>
            </a:r>
            <a:endParaRPr lang="en-US">
              <a:latin typeface="Segoe Print" panose="02000600000000000000" pitchFamily="2" charset="0"/>
              <a:cs typeface="MV Boli" panose="0200050003020009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FEATURES OF OUR PRODUCT</a:t>
            </a:r>
            <a:endParaRPr>
              <a:solidFill>
                <a:schemeClr val="dk1"/>
              </a:solidFill>
            </a:endParaRPr>
          </a:p>
        </p:txBody>
      </p:sp>
      <p:pic>
        <p:nvPicPr>
          <p:cNvPr id="790" name="Google Shape;790;p41"/>
          <p:cNvPicPr preferRelativeResize="0"/>
          <p:nvPr/>
        </p:nvPicPr>
        <p:blipFill>
          <a:blip r:embed="rId3">
            <a:alphaModFix/>
          </a:blip>
          <a:stretch>
            <a:fillRect/>
          </a:stretch>
        </p:blipFill>
        <p:spPr>
          <a:xfrm>
            <a:off x="229150" y="117295"/>
            <a:ext cx="825700" cy="434205"/>
          </a:xfrm>
          <a:prstGeom prst="rect">
            <a:avLst/>
          </a:prstGeom>
          <a:noFill/>
          <a:ln>
            <a:noFill/>
          </a:ln>
        </p:spPr>
      </p:pic>
      <p:pic>
        <p:nvPicPr>
          <p:cNvPr id="791" name="Google Shape;791;p41"/>
          <p:cNvPicPr preferRelativeResize="0"/>
          <p:nvPr/>
        </p:nvPicPr>
        <p:blipFill>
          <a:blip r:embed="rId4">
            <a:alphaModFix/>
          </a:blip>
          <a:stretch>
            <a:fillRect/>
          </a:stretch>
        </p:blipFill>
        <p:spPr>
          <a:xfrm rot="8866901">
            <a:off x="8130650" y="4112725"/>
            <a:ext cx="825700" cy="434200"/>
          </a:xfrm>
          <a:prstGeom prst="rect">
            <a:avLst/>
          </a:prstGeom>
          <a:noFill/>
          <a:ln>
            <a:noFill/>
          </a:ln>
        </p:spPr>
      </p:pic>
      <p:sp>
        <p:nvSpPr>
          <p:cNvPr id="4" name="TextBox 3">
            <a:extLst>
              <a:ext uri="{FF2B5EF4-FFF2-40B4-BE49-F238E27FC236}">
                <a16:creationId xmlns:a16="http://schemas.microsoft.com/office/drawing/2014/main" id="{55F18D12-5E7E-0332-F4A3-582E2BC3C51F}"/>
              </a:ext>
            </a:extLst>
          </p:cNvPr>
          <p:cNvSpPr txBox="1"/>
          <p:nvPr/>
        </p:nvSpPr>
        <p:spPr>
          <a:xfrm>
            <a:off x="962317" y="1463754"/>
            <a:ext cx="7219215" cy="2400657"/>
          </a:xfrm>
          <a:prstGeom prst="rect">
            <a:avLst/>
          </a:prstGeom>
          <a:noFill/>
        </p:spPr>
        <p:txBody>
          <a:bodyPr wrap="square" rtlCol="0">
            <a:spAutoFit/>
          </a:bodyPr>
          <a:lstStyle/>
          <a:p>
            <a:r>
              <a:rPr lang="en-US" sz="1600" b="1" i="0">
                <a:solidFill>
                  <a:srgbClr val="000000"/>
                </a:solidFill>
                <a:effectLst/>
                <a:latin typeface="MV Boli" panose="02000500030200090000" pitchFamily="2" charset="0"/>
                <a:cs typeface="MV Boli" panose="02000500030200090000" pitchFamily="2" charset="0"/>
              </a:rPr>
              <a:t>3. Efficient water supply  </a:t>
            </a:r>
          </a:p>
          <a:p>
            <a:endParaRPr lang="en-US" sz="1600" b="1">
              <a:solidFill>
                <a:schemeClr val="bg1">
                  <a:lumMod val="10000"/>
                </a:schemeClr>
              </a:solidFill>
              <a:latin typeface="MV Boli" panose="02000500030200090000" pitchFamily="2" charset="0"/>
              <a:cs typeface="MV Boli" panose="02000500030200090000" pitchFamily="2" charset="0"/>
            </a:endParaRPr>
          </a:p>
          <a:p>
            <a:pPr marL="285750" indent="-285750">
              <a:buFontTx/>
              <a:buChar char="-"/>
            </a:pPr>
            <a:r>
              <a:rPr lang="en-US">
                <a:latin typeface="Segoe Print" panose="02000600000000000000" pitchFamily="2" charset="0"/>
              </a:rPr>
              <a:t>W</a:t>
            </a:r>
            <a:r>
              <a:rPr lang="en-US" b="0" i="0">
                <a:solidFill>
                  <a:srgbClr val="000000"/>
                </a:solidFill>
                <a:effectLst/>
                <a:latin typeface="Segoe Print" panose="02000600000000000000" pitchFamily="2" charset="0"/>
              </a:rPr>
              <a:t>ater only will be supplied to the soil by using a pump when the sensor detects the soil moisture less than </a:t>
            </a:r>
            <a:r>
              <a:rPr lang="en-US" b="0" i="0">
                <a:solidFill>
                  <a:schemeClr val="bg1">
                    <a:lumMod val="10000"/>
                  </a:schemeClr>
                </a:solidFill>
                <a:effectLst/>
                <a:latin typeface="Segoe Print" panose="02000600000000000000" pitchFamily="2" charset="0"/>
              </a:rPr>
              <a:t>45%</a:t>
            </a:r>
          </a:p>
          <a:p>
            <a:endParaRPr lang="en-US">
              <a:solidFill>
                <a:schemeClr val="bg1">
                  <a:lumMod val="10000"/>
                </a:schemeClr>
              </a:solidFill>
              <a:latin typeface="Segoe Print" panose="02000600000000000000" pitchFamily="2" charset="0"/>
              <a:cs typeface="MV Boli" panose="02000500030200090000" pitchFamily="2" charset="0"/>
            </a:endParaRPr>
          </a:p>
          <a:p>
            <a:r>
              <a:rPr lang="en-US" sz="1600" b="1" i="0">
                <a:solidFill>
                  <a:srgbClr val="000000"/>
                </a:solidFill>
                <a:effectLst/>
                <a:latin typeface="MV Boli" panose="02000500030200090000" pitchFamily="2" charset="0"/>
                <a:cs typeface="MV Boli" panose="02000500030200090000" pitchFamily="2" charset="0"/>
              </a:rPr>
              <a:t>4. High Frequency Bird/ Insect Sound Repeller   </a:t>
            </a:r>
          </a:p>
          <a:p>
            <a:endParaRPr lang="en-US" sz="1800">
              <a:latin typeface="Times New Roman" panose="02020603050405020304" pitchFamily="18" charset="0"/>
            </a:endParaRPr>
          </a:p>
          <a:p>
            <a:r>
              <a:rPr lang="en-US" b="0" i="0">
                <a:solidFill>
                  <a:srgbClr val="000000"/>
                </a:solidFill>
                <a:effectLst/>
                <a:latin typeface="Segoe Print" panose="02000600000000000000" pitchFamily="2" charset="0"/>
              </a:rPr>
              <a:t>- When there is some motion or obstacle in front of the infrared sensor, the system will automatically emit the high frequency buzzer sound to get rid of the bird.</a:t>
            </a:r>
            <a:endParaRPr lang="en-US">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374160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FEATURES OF OUR PRODUCT</a:t>
            </a:r>
            <a:endParaRPr>
              <a:solidFill>
                <a:schemeClr val="dk1"/>
              </a:solidFill>
            </a:endParaRPr>
          </a:p>
        </p:txBody>
      </p:sp>
      <p:pic>
        <p:nvPicPr>
          <p:cNvPr id="790" name="Google Shape;790;p41"/>
          <p:cNvPicPr preferRelativeResize="0"/>
          <p:nvPr/>
        </p:nvPicPr>
        <p:blipFill>
          <a:blip r:embed="rId3">
            <a:alphaModFix/>
          </a:blip>
          <a:stretch>
            <a:fillRect/>
          </a:stretch>
        </p:blipFill>
        <p:spPr>
          <a:xfrm>
            <a:off x="229150" y="117295"/>
            <a:ext cx="825700" cy="434205"/>
          </a:xfrm>
          <a:prstGeom prst="rect">
            <a:avLst/>
          </a:prstGeom>
          <a:noFill/>
          <a:ln>
            <a:noFill/>
          </a:ln>
        </p:spPr>
      </p:pic>
      <p:pic>
        <p:nvPicPr>
          <p:cNvPr id="791" name="Google Shape;791;p41"/>
          <p:cNvPicPr preferRelativeResize="0"/>
          <p:nvPr/>
        </p:nvPicPr>
        <p:blipFill>
          <a:blip r:embed="rId4">
            <a:alphaModFix/>
          </a:blip>
          <a:stretch>
            <a:fillRect/>
          </a:stretch>
        </p:blipFill>
        <p:spPr>
          <a:xfrm rot="8866901">
            <a:off x="8130650" y="4112725"/>
            <a:ext cx="825700" cy="434200"/>
          </a:xfrm>
          <a:prstGeom prst="rect">
            <a:avLst/>
          </a:prstGeom>
          <a:noFill/>
          <a:ln>
            <a:noFill/>
          </a:ln>
        </p:spPr>
      </p:pic>
      <p:sp>
        <p:nvSpPr>
          <p:cNvPr id="4" name="TextBox 3">
            <a:extLst>
              <a:ext uri="{FF2B5EF4-FFF2-40B4-BE49-F238E27FC236}">
                <a16:creationId xmlns:a16="http://schemas.microsoft.com/office/drawing/2014/main" id="{55F18D12-5E7E-0332-F4A3-582E2BC3C51F}"/>
              </a:ext>
            </a:extLst>
          </p:cNvPr>
          <p:cNvSpPr txBox="1"/>
          <p:nvPr/>
        </p:nvSpPr>
        <p:spPr>
          <a:xfrm>
            <a:off x="962317" y="1463754"/>
            <a:ext cx="7219215" cy="1046440"/>
          </a:xfrm>
          <a:prstGeom prst="rect">
            <a:avLst/>
          </a:prstGeom>
          <a:noFill/>
        </p:spPr>
        <p:txBody>
          <a:bodyPr wrap="square" rtlCol="0">
            <a:spAutoFit/>
          </a:bodyPr>
          <a:lstStyle/>
          <a:p>
            <a:r>
              <a:rPr lang="en-US" sz="1600" b="1" i="0">
                <a:solidFill>
                  <a:srgbClr val="000000"/>
                </a:solidFill>
                <a:effectLst/>
                <a:latin typeface="MV Boli" panose="02000500030200090000" pitchFamily="2" charset="0"/>
                <a:cs typeface="MV Boli" panose="02000500030200090000" pitchFamily="2" charset="0"/>
              </a:rPr>
              <a:t>5. Rain and temperature detection</a:t>
            </a:r>
          </a:p>
          <a:p>
            <a:endParaRPr lang="en-US" sz="1600" b="1" i="0">
              <a:solidFill>
                <a:srgbClr val="000000"/>
              </a:solidFill>
              <a:effectLst/>
              <a:latin typeface="MV Boli" panose="02000500030200090000" pitchFamily="2" charset="0"/>
              <a:cs typeface="MV Boli" panose="02000500030200090000" pitchFamily="2" charset="0"/>
            </a:endParaRPr>
          </a:p>
          <a:p>
            <a:r>
              <a:rPr lang="en-US" b="1">
                <a:latin typeface="Segoe Print" panose="02000600000000000000" pitchFamily="2" charset="0"/>
                <a:cs typeface="MV Boli" panose="02000500030200090000" pitchFamily="2" charset="0"/>
              </a:rPr>
              <a:t>-</a:t>
            </a:r>
            <a:r>
              <a:rPr lang="en-US" b="0" i="0">
                <a:solidFill>
                  <a:srgbClr val="000000"/>
                </a:solidFill>
                <a:effectLst/>
                <a:latin typeface="Segoe Print" panose="02000600000000000000" pitchFamily="2" charset="0"/>
              </a:rPr>
              <a:t>Rain and temperature sensor is installed at the system to detect parameter changes and notify the user through the mobile application. </a:t>
            </a:r>
            <a:r>
              <a:rPr lang="en-US" sz="1600" b="1" i="0">
                <a:solidFill>
                  <a:srgbClr val="000000"/>
                </a:solidFill>
                <a:effectLst/>
                <a:latin typeface="MV Boli" panose="02000500030200090000" pitchFamily="2" charset="0"/>
                <a:cs typeface="MV Boli" panose="02000500030200090000" pitchFamily="2" charset="0"/>
              </a:rPr>
              <a:t> </a:t>
            </a:r>
            <a:endParaRPr lang="en-US" sz="1600" b="1">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05868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48"/>
          <p:cNvSpPr txBox="1">
            <a:spLocks noGrp="1"/>
          </p:cNvSpPr>
          <p:nvPr>
            <p:ph type="title" idx="4"/>
          </p:nvPr>
        </p:nvSpPr>
        <p:spPr>
          <a:xfrm>
            <a:off x="758850" y="169213"/>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pic>
        <p:nvPicPr>
          <p:cNvPr id="964" name="Google Shape;964;p48"/>
          <p:cNvPicPr preferRelativeResize="0"/>
          <p:nvPr/>
        </p:nvPicPr>
        <p:blipFill>
          <a:blip r:embed="rId3">
            <a:alphaModFix/>
          </a:blip>
          <a:stretch>
            <a:fillRect/>
          </a:stretch>
        </p:blipFill>
        <p:spPr>
          <a:xfrm rot="-9335021">
            <a:off x="148323" y="222832"/>
            <a:ext cx="885155" cy="465463"/>
          </a:xfrm>
          <a:prstGeom prst="rect">
            <a:avLst/>
          </a:prstGeom>
          <a:noFill/>
          <a:ln>
            <a:noFill/>
          </a:ln>
        </p:spPr>
      </p:pic>
      <p:pic>
        <p:nvPicPr>
          <p:cNvPr id="3074" name="Picture 2">
            <a:extLst>
              <a:ext uri="{FF2B5EF4-FFF2-40B4-BE49-F238E27FC236}">
                <a16:creationId xmlns:a16="http://schemas.microsoft.com/office/drawing/2014/main" id="{82D09A9A-6068-58E1-4BB4-798D386373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63" r="4416" b="4385"/>
          <a:stretch/>
        </p:blipFill>
        <p:spPr bwMode="auto">
          <a:xfrm rot="5400000">
            <a:off x="357242" y="1159918"/>
            <a:ext cx="1281954" cy="16459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controller - Free electronics icons">
            <a:extLst>
              <a:ext uri="{FF2B5EF4-FFF2-40B4-BE49-F238E27FC236}">
                <a16:creationId xmlns:a16="http://schemas.microsoft.com/office/drawing/2014/main" id="{51495F0D-F0F1-4D63-4E75-A1807C78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087" y="1028082"/>
            <a:ext cx="954796" cy="9547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nsor - Free electronics icons">
            <a:extLst>
              <a:ext uri="{FF2B5EF4-FFF2-40B4-BE49-F238E27FC236}">
                <a16:creationId xmlns:a16="http://schemas.microsoft.com/office/drawing/2014/main" id="{09C65D04-BA35-9318-527E-E81FA86E4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292" y="2482543"/>
            <a:ext cx="855736" cy="855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ifi router - Free computer icons">
            <a:extLst>
              <a:ext uri="{FF2B5EF4-FFF2-40B4-BE49-F238E27FC236}">
                <a16:creationId xmlns:a16="http://schemas.microsoft.com/office/drawing/2014/main" id="{993F64B7-CBE2-1DFA-A92C-305177CD1FF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71818" y="1716014"/>
            <a:ext cx="855736" cy="8557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loud Hosting Server icon PNG and SVG Vector Free Download">
            <a:extLst>
              <a:ext uri="{FF2B5EF4-FFF2-40B4-BE49-F238E27FC236}">
                <a16:creationId xmlns:a16="http://schemas.microsoft.com/office/drawing/2014/main" id="{B08DD99F-C46F-FD02-5A8F-6D9EFEDF04C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0330" y="825914"/>
            <a:ext cx="954796" cy="80609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Blynk IoT platform: for businesses and developers">
            <a:extLst>
              <a:ext uri="{FF2B5EF4-FFF2-40B4-BE49-F238E27FC236}">
                <a16:creationId xmlns:a16="http://schemas.microsoft.com/office/drawing/2014/main" id="{45FB0A80-7853-1DAA-A055-EF9C36C0F8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2344" y="2308461"/>
            <a:ext cx="2238667" cy="85573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DE8D90D9-5A99-B49B-0203-872BC6445076}"/>
              </a:ext>
            </a:extLst>
          </p:cNvPr>
          <p:cNvCxnSpPr>
            <a:cxnSpLocks/>
          </p:cNvCxnSpPr>
          <p:nvPr/>
        </p:nvCxnSpPr>
        <p:spPr>
          <a:xfrm flipV="1">
            <a:off x="1819069" y="1505480"/>
            <a:ext cx="944880" cy="40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9C8DD2-D859-9CE4-0EA9-4FB675714AC9}"/>
              </a:ext>
            </a:extLst>
          </p:cNvPr>
          <p:cNvCxnSpPr>
            <a:stCxn id="3074" idx="0"/>
          </p:cNvCxnSpPr>
          <p:nvPr/>
        </p:nvCxnSpPr>
        <p:spPr>
          <a:xfrm>
            <a:off x="1821180" y="1982879"/>
            <a:ext cx="959935" cy="927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86F0ECB-3E27-15E7-0955-D459E8F411BC}"/>
              </a:ext>
            </a:extLst>
          </p:cNvPr>
          <p:cNvCxnSpPr/>
          <p:nvPr/>
        </p:nvCxnSpPr>
        <p:spPr>
          <a:xfrm>
            <a:off x="3893820" y="1577340"/>
            <a:ext cx="784860" cy="731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D887F8-AED8-2CA1-DB68-FC4512934243}"/>
              </a:ext>
            </a:extLst>
          </p:cNvPr>
          <p:cNvCxnSpPr>
            <a:stCxn id="3078" idx="3"/>
          </p:cNvCxnSpPr>
          <p:nvPr/>
        </p:nvCxnSpPr>
        <p:spPr>
          <a:xfrm flipV="1">
            <a:off x="3757028" y="2308461"/>
            <a:ext cx="921652" cy="601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59E074F-B145-E19F-6B92-63FDEFF22A74}"/>
              </a:ext>
            </a:extLst>
          </p:cNvPr>
          <p:cNvCxnSpPr>
            <a:stCxn id="3080" idx="3"/>
          </p:cNvCxnSpPr>
          <p:nvPr/>
        </p:nvCxnSpPr>
        <p:spPr>
          <a:xfrm flipV="1">
            <a:off x="5627554" y="1417320"/>
            <a:ext cx="765626" cy="7265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EB245DA-EA97-66EA-1C85-3EF726FD1C81}"/>
              </a:ext>
            </a:extLst>
          </p:cNvPr>
          <p:cNvCxnSpPr/>
          <p:nvPr/>
        </p:nvCxnSpPr>
        <p:spPr>
          <a:xfrm>
            <a:off x="6936496" y="1738674"/>
            <a:ext cx="0" cy="516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944CDB-5A22-5CBB-E374-F9D8E3BDFFA6}"/>
              </a:ext>
            </a:extLst>
          </p:cNvPr>
          <p:cNvSpPr txBox="1"/>
          <p:nvPr/>
        </p:nvSpPr>
        <p:spPr>
          <a:xfrm>
            <a:off x="19056" y="2736329"/>
            <a:ext cx="2282091" cy="307777"/>
          </a:xfrm>
          <a:prstGeom prst="rect">
            <a:avLst/>
          </a:prstGeom>
          <a:noFill/>
        </p:spPr>
        <p:txBody>
          <a:bodyPr wrap="square" rtlCol="0">
            <a:spAutoFit/>
          </a:bodyPr>
          <a:lstStyle/>
          <a:p>
            <a:r>
              <a:rPr lang="en-US" b="1">
                <a:latin typeface="MV Boli" panose="02000500030200090000" pitchFamily="2" charset="0"/>
                <a:cs typeface="MV Boli" panose="02000500030200090000" pitchFamily="2" charset="0"/>
              </a:rPr>
              <a:t>Smart Farming System</a:t>
            </a:r>
            <a:endParaRPr lang="en-MY" b="1">
              <a:latin typeface="MV Boli" panose="02000500030200090000" pitchFamily="2" charset="0"/>
              <a:cs typeface="MV Boli" panose="02000500030200090000" pitchFamily="2" charset="0"/>
            </a:endParaRPr>
          </a:p>
        </p:txBody>
      </p:sp>
      <p:sp>
        <p:nvSpPr>
          <p:cNvPr id="29" name="TextBox 28">
            <a:extLst>
              <a:ext uri="{FF2B5EF4-FFF2-40B4-BE49-F238E27FC236}">
                <a16:creationId xmlns:a16="http://schemas.microsoft.com/office/drawing/2014/main" id="{BEDCAB50-7DE1-D5B5-C9FC-2FE3867CE59F}"/>
              </a:ext>
            </a:extLst>
          </p:cNvPr>
          <p:cNvSpPr txBox="1"/>
          <p:nvPr/>
        </p:nvSpPr>
        <p:spPr>
          <a:xfrm>
            <a:off x="2697480" y="3287816"/>
            <a:ext cx="1440180" cy="523220"/>
          </a:xfrm>
          <a:prstGeom prst="rect">
            <a:avLst/>
          </a:prstGeom>
          <a:noFill/>
        </p:spPr>
        <p:txBody>
          <a:bodyPr wrap="square" rtlCol="0">
            <a:spAutoFit/>
          </a:bodyPr>
          <a:lstStyle/>
          <a:p>
            <a:r>
              <a:rPr lang="en-US" b="1">
                <a:latin typeface="MV Boli" panose="02000500030200090000" pitchFamily="2" charset="0"/>
                <a:cs typeface="MV Boli" panose="02000500030200090000" pitchFamily="2" charset="0"/>
              </a:rPr>
              <a:t>Microcontroller and Sensors</a:t>
            </a:r>
            <a:endParaRPr lang="en-MY" b="1">
              <a:latin typeface="MV Boli" panose="02000500030200090000" pitchFamily="2" charset="0"/>
              <a:cs typeface="MV Boli" panose="02000500030200090000" pitchFamily="2" charset="0"/>
            </a:endParaRPr>
          </a:p>
        </p:txBody>
      </p:sp>
      <p:sp>
        <p:nvSpPr>
          <p:cNvPr id="56" name="TextBox 55">
            <a:extLst>
              <a:ext uri="{FF2B5EF4-FFF2-40B4-BE49-F238E27FC236}">
                <a16:creationId xmlns:a16="http://schemas.microsoft.com/office/drawing/2014/main" id="{49B60426-4F8B-2617-0326-85077D3AA2B4}"/>
              </a:ext>
            </a:extLst>
          </p:cNvPr>
          <p:cNvSpPr txBox="1"/>
          <p:nvPr/>
        </p:nvSpPr>
        <p:spPr>
          <a:xfrm>
            <a:off x="4559714" y="2637448"/>
            <a:ext cx="1440180" cy="307777"/>
          </a:xfrm>
          <a:prstGeom prst="rect">
            <a:avLst/>
          </a:prstGeom>
          <a:noFill/>
        </p:spPr>
        <p:txBody>
          <a:bodyPr wrap="square" rtlCol="0">
            <a:spAutoFit/>
          </a:bodyPr>
          <a:lstStyle/>
          <a:p>
            <a:r>
              <a:rPr lang="en-US" b="1">
                <a:latin typeface="MV Boli" panose="02000500030200090000" pitchFamily="2" charset="0"/>
                <a:cs typeface="MV Boli" panose="02000500030200090000" pitchFamily="2" charset="0"/>
              </a:rPr>
              <a:t>Wi-Fi Module</a:t>
            </a:r>
            <a:endParaRPr lang="en-MY" b="1">
              <a:latin typeface="MV Boli" panose="02000500030200090000" pitchFamily="2" charset="0"/>
              <a:cs typeface="MV Boli" panose="02000500030200090000" pitchFamily="2" charset="0"/>
            </a:endParaRPr>
          </a:p>
        </p:txBody>
      </p:sp>
      <p:sp>
        <p:nvSpPr>
          <p:cNvPr id="57" name="TextBox 56">
            <a:extLst>
              <a:ext uri="{FF2B5EF4-FFF2-40B4-BE49-F238E27FC236}">
                <a16:creationId xmlns:a16="http://schemas.microsoft.com/office/drawing/2014/main" id="{60DC45A2-18A0-100A-4F5C-447FB62E5843}"/>
              </a:ext>
            </a:extLst>
          </p:cNvPr>
          <p:cNvSpPr txBox="1"/>
          <p:nvPr/>
        </p:nvSpPr>
        <p:spPr>
          <a:xfrm>
            <a:off x="7462276" y="1075075"/>
            <a:ext cx="1440180" cy="307777"/>
          </a:xfrm>
          <a:prstGeom prst="rect">
            <a:avLst/>
          </a:prstGeom>
          <a:noFill/>
        </p:spPr>
        <p:txBody>
          <a:bodyPr wrap="square" rtlCol="0">
            <a:spAutoFit/>
          </a:bodyPr>
          <a:lstStyle/>
          <a:p>
            <a:r>
              <a:rPr lang="en-US" b="1">
                <a:latin typeface="MV Boli" panose="02000500030200090000" pitchFamily="2" charset="0"/>
                <a:cs typeface="MV Boli" panose="02000500030200090000" pitchFamily="2" charset="0"/>
              </a:rPr>
              <a:t>Cloud Service</a:t>
            </a:r>
            <a:endParaRPr lang="en-MY" b="1">
              <a:latin typeface="MV Boli" panose="02000500030200090000" pitchFamily="2" charset="0"/>
              <a:cs typeface="MV Boli" panose="02000500030200090000" pitchFamily="2" charset="0"/>
            </a:endParaRPr>
          </a:p>
        </p:txBody>
      </p:sp>
      <p:sp>
        <p:nvSpPr>
          <p:cNvPr id="58" name="TextBox 57">
            <a:extLst>
              <a:ext uri="{FF2B5EF4-FFF2-40B4-BE49-F238E27FC236}">
                <a16:creationId xmlns:a16="http://schemas.microsoft.com/office/drawing/2014/main" id="{101E5F2F-2102-5BBC-37B7-688D9525609C}"/>
              </a:ext>
            </a:extLst>
          </p:cNvPr>
          <p:cNvSpPr txBox="1"/>
          <p:nvPr/>
        </p:nvSpPr>
        <p:spPr>
          <a:xfrm>
            <a:off x="6642344" y="3287816"/>
            <a:ext cx="2364496" cy="307777"/>
          </a:xfrm>
          <a:prstGeom prst="rect">
            <a:avLst/>
          </a:prstGeom>
          <a:noFill/>
        </p:spPr>
        <p:txBody>
          <a:bodyPr wrap="square" rtlCol="0">
            <a:spAutoFit/>
          </a:bodyPr>
          <a:lstStyle/>
          <a:p>
            <a:r>
              <a:rPr lang="en-US" b="1">
                <a:latin typeface="MV Boli" panose="02000500030200090000" pitchFamily="2" charset="0"/>
                <a:cs typeface="MV Boli" panose="02000500030200090000" pitchFamily="2" charset="0"/>
              </a:rPr>
              <a:t>Mobile Application</a:t>
            </a:r>
            <a:endParaRPr lang="en-MY" b="1">
              <a:latin typeface="MV Boli" panose="02000500030200090000" pitchFamily="2" charset="0"/>
              <a:cs typeface="MV Boli" panose="02000500030200090000" pitchFamily="2" charset="0"/>
            </a:endParaRPr>
          </a:p>
        </p:txBody>
      </p:sp>
      <p:cxnSp>
        <p:nvCxnSpPr>
          <p:cNvPr id="2" name="Straight Arrow Connector 1">
            <a:extLst>
              <a:ext uri="{FF2B5EF4-FFF2-40B4-BE49-F238E27FC236}">
                <a16:creationId xmlns:a16="http://schemas.microsoft.com/office/drawing/2014/main" id="{76222F55-93CC-C75E-C7C1-73A72A6A36D0}"/>
              </a:ext>
            </a:extLst>
          </p:cNvPr>
          <p:cNvCxnSpPr>
            <a:cxnSpLocks/>
          </p:cNvCxnSpPr>
          <p:nvPr/>
        </p:nvCxnSpPr>
        <p:spPr>
          <a:xfrm flipH="1">
            <a:off x="5351034" y="3639867"/>
            <a:ext cx="1285050" cy="6181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Picture 5" descr="A picture containing circle&#10;&#10;Description automatically generated">
            <a:extLst>
              <a:ext uri="{FF2B5EF4-FFF2-40B4-BE49-F238E27FC236}">
                <a16:creationId xmlns:a16="http://schemas.microsoft.com/office/drawing/2014/main" id="{9D59F6F4-1489-6070-EC36-C71A4675F34F}"/>
              </a:ext>
            </a:extLst>
          </p:cNvPr>
          <p:cNvPicPr>
            <a:picLocks noChangeAspect="1"/>
          </p:cNvPicPr>
          <p:nvPr/>
        </p:nvPicPr>
        <p:blipFill>
          <a:blip r:embed="rId10"/>
          <a:stretch>
            <a:fillRect/>
          </a:stretch>
        </p:blipFill>
        <p:spPr>
          <a:xfrm>
            <a:off x="3923179" y="4022666"/>
            <a:ext cx="1280833" cy="838131"/>
          </a:xfrm>
          <a:prstGeom prst="rect">
            <a:avLst/>
          </a:prstGeom>
        </p:spPr>
      </p:pic>
      <p:sp>
        <p:nvSpPr>
          <p:cNvPr id="6" name="TextBox 5">
            <a:extLst>
              <a:ext uri="{FF2B5EF4-FFF2-40B4-BE49-F238E27FC236}">
                <a16:creationId xmlns:a16="http://schemas.microsoft.com/office/drawing/2014/main" id="{8E8EF239-2ABC-2C2E-6A47-123EEF7C7CF6}"/>
              </a:ext>
            </a:extLst>
          </p:cNvPr>
          <p:cNvSpPr txBox="1"/>
          <p:nvPr/>
        </p:nvSpPr>
        <p:spPr>
          <a:xfrm>
            <a:off x="3983355" y="4834226"/>
            <a:ext cx="1440180" cy="307777"/>
          </a:xfrm>
          <a:prstGeom prst="rect">
            <a:avLst/>
          </a:prstGeom>
          <a:noFill/>
        </p:spPr>
        <p:txBody>
          <a:bodyPr wrap="square" lIns="91440" tIns="45720" rIns="91440" bIns="45720" rtlCol="0" anchor="t">
            <a:spAutoFit/>
          </a:bodyPr>
          <a:lstStyle/>
          <a:p>
            <a:r>
              <a:rPr lang="en-US" b="1">
                <a:latin typeface="MV Boli"/>
                <a:cs typeface="MV Boli"/>
              </a:rPr>
              <a:t>Actuator</a:t>
            </a:r>
            <a:endParaRPr lang="en-US" b="1">
              <a:latin typeface="MV Boli" panose="02000500030200090000" pitchFamily="2" charset="0"/>
              <a:cs typeface="MV Boli" panose="02000500030200090000" pitchFamily="2" charset="0"/>
            </a:endParaRPr>
          </a:p>
        </p:txBody>
      </p:sp>
      <p:cxnSp>
        <p:nvCxnSpPr>
          <p:cNvPr id="7" name="Straight Arrow Connector 6">
            <a:extLst>
              <a:ext uri="{FF2B5EF4-FFF2-40B4-BE49-F238E27FC236}">
                <a16:creationId xmlns:a16="http://schemas.microsoft.com/office/drawing/2014/main" id="{DF59EC38-3D4F-9B77-E1FE-DEEFD0CDEE18}"/>
              </a:ext>
            </a:extLst>
          </p:cNvPr>
          <p:cNvCxnSpPr>
            <a:cxnSpLocks/>
          </p:cNvCxnSpPr>
          <p:nvPr/>
        </p:nvCxnSpPr>
        <p:spPr>
          <a:xfrm flipH="1" flipV="1">
            <a:off x="1308513" y="3131819"/>
            <a:ext cx="2360813" cy="1348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39" name="Google Shape;939;p47"/>
          <p:cNvPicPr preferRelativeResize="0"/>
          <p:nvPr/>
        </p:nvPicPr>
        <p:blipFill>
          <a:blip r:embed="rId3">
            <a:alphaModFix/>
          </a:blip>
          <a:stretch>
            <a:fillRect/>
          </a:stretch>
        </p:blipFill>
        <p:spPr>
          <a:xfrm rot="-9335011">
            <a:off x="8161600" y="264975"/>
            <a:ext cx="825700" cy="434200"/>
          </a:xfrm>
          <a:prstGeom prst="rect">
            <a:avLst/>
          </a:prstGeom>
          <a:noFill/>
          <a:ln>
            <a:noFill/>
          </a:ln>
        </p:spPr>
      </p:pic>
      <p:pic>
        <p:nvPicPr>
          <p:cNvPr id="4098" name="Picture 2" descr="Graphical user interface, chart, application&#10;&#10;Description automatically generated">
            <a:extLst>
              <a:ext uri="{FF2B5EF4-FFF2-40B4-BE49-F238E27FC236}">
                <a16:creationId xmlns:a16="http://schemas.microsoft.com/office/drawing/2014/main" id="{794EE172-9872-69B4-472B-C11CBF68C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136" y="746760"/>
            <a:ext cx="6201727" cy="421249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2ED96AE-DCC8-F90E-E503-2487C88F4779}"/>
              </a:ext>
            </a:extLst>
          </p:cNvPr>
          <p:cNvSpPr txBox="1"/>
          <p:nvPr/>
        </p:nvSpPr>
        <p:spPr>
          <a:xfrm>
            <a:off x="1356360" y="223540"/>
            <a:ext cx="8016240" cy="523220"/>
          </a:xfrm>
          <a:prstGeom prst="rect">
            <a:avLst/>
          </a:prstGeom>
          <a:noFill/>
        </p:spPr>
        <p:txBody>
          <a:bodyPr wrap="square">
            <a:spAutoFit/>
          </a:bodyPr>
          <a:lstStyle/>
          <a:p>
            <a:r>
              <a:rPr lang="en" sz="2800">
                <a:solidFill>
                  <a:schemeClr val="dk1"/>
                </a:solidFill>
                <a:latin typeface="Francois One" panose="020B0604020202020204" charset="0"/>
              </a:rPr>
              <a:t>BLYNK USER INTERFACE (WEB DASHBOARD)</a:t>
            </a:r>
            <a:endParaRPr lang="en-MY" sz="2800">
              <a:latin typeface="Francois One"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39" name="Google Shape;939;p47"/>
          <p:cNvPicPr preferRelativeResize="0"/>
          <p:nvPr/>
        </p:nvPicPr>
        <p:blipFill>
          <a:blip r:embed="rId3">
            <a:alphaModFix/>
          </a:blip>
          <a:stretch>
            <a:fillRect/>
          </a:stretch>
        </p:blipFill>
        <p:spPr>
          <a:xfrm rot="-9335011">
            <a:off x="8161600" y="264975"/>
            <a:ext cx="825700" cy="434200"/>
          </a:xfrm>
          <a:prstGeom prst="rect">
            <a:avLst/>
          </a:prstGeom>
          <a:noFill/>
          <a:ln>
            <a:noFill/>
          </a:ln>
        </p:spPr>
      </p:pic>
      <p:sp>
        <p:nvSpPr>
          <p:cNvPr id="28" name="TextBox 27">
            <a:extLst>
              <a:ext uri="{FF2B5EF4-FFF2-40B4-BE49-F238E27FC236}">
                <a16:creationId xmlns:a16="http://schemas.microsoft.com/office/drawing/2014/main" id="{A2ED96AE-DCC8-F90E-E503-2487C88F4779}"/>
              </a:ext>
            </a:extLst>
          </p:cNvPr>
          <p:cNvSpPr txBox="1"/>
          <p:nvPr/>
        </p:nvSpPr>
        <p:spPr>
          <a:xfrm>
            <a:off x="1356360" y="223540"/>
            <a:ext cx="8016240" cy="523220"/>
          </a:xfrm>
          <a:prstGeom prst="rect">
            <a:avLst/>
          </a:prstGeom>
          <a:noFill/>
        </p:spPr>
        <p:txBody>
          <a:bodyPr wrap="square">
            <a:spAutoFit/>
          </a:bodyPr>
          <a:lstStyle/>
          <a:p>
            <a:r>
              <a:rPr lang="en" sz="2800">
                <a:solidFill>
                  <a:schemeClr val="dk1"/>
                </a:solidFill>
                <a:latin typeface="Francois One" panose="020B0604020202020204" charset="0"/>
              </a:rPr>
              <a:t>BLYNK USER INTERFACE (MOBILE DASHBOARD)</a:t>
            </a:r>
            <a:endParaRPr lang="en-MY" sz="2800">
              <a:latin typeface="Francois One" panose="020B0604020202020204" charset="0"/>
            </a:endParaRPr>
          </a:p>
        </p:txBody>
      </p:sp>
      <p:pic>
        <p:nvPicPr>
          <p:cNvPr id="5122" name="Picture 2">
            <a:extLst>
              <a:ext uri="{FF2B5EF4-FFF2-40B4-BE49-F238E27FC236}">
                <a16:creationId xmlns:a16="http://schemas.microsoft.com/office/drawing/2014/main" id="{FC443597-2D29-9478-BA17-B79C3B538F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656"/>
          <a:stretch/>
        </p:blipFill>
        <p:spPr bwMode="auto">
          <a:xfrm>
            <a:off x="3480509" y="850417"/>
            <a:ext cx="2443163" cy="397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407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2" name="Rectangle 1">
            <a:extLst>
              <a:ext uri="{FF2B5EF4-FFF2-40B4-BE49-F238E27FC236}">
                <a16:creationId xmlns:a16="http://schemas.microsoft.com/office/drawing/2014/main" id="{89A91901-21D4-0C93-8EBD-18F5971FCC97}"/>
              </a:ext>
            </a:extLst>
          </p:cNvPr>
          <p:cNvSpPr/>
          <p:nvPr/>
        </p:nvSpPr>
        <p:spPr>
          <a:xfrm>
            <a:off x="941070" y="1655515"/>
            <a:ext cx="4575810" cy="2478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4" name="Google Shape;844;p44"/>
          <p:cNvSpPr txBox="1">
            <a:spLocks noGrp="1"/>
          </p:cNvSpPr>
          <p:nvPr>
            <p:ph type="title"/>
          </p:nvPr>
        </p:nvSpPr>
        <p:spPr>
          <a:xfrm>
            <a:off x="1222348" y="793504"/>
            <a:ext cx="4512455"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lumMod val="10000"/>
                  </a:schemeClr>
                </a:solidFill>
              </a:rPr>
              <a:t>BUDGET</a:t>
            </a:r>
            <a:r>
              <a:rPr lang="en"/>
              <a:t> AND COST</a:t>
            </a:r>
            <a:endParaRPr/>
          </a:p>
        </p:txBody>
      </p:sp>
      <p:sp>
        <p:nvSpPr>
          <p:cNvPr id="845" name="Google Shape;845;p44"/>
          <p:cNvSpPr txBox="1">
            <a:spLocks noGrp="1"/>
          </p:cNvSpPr>
          <p:nvPr>
            <p:ph type="subTitle" idx="1"/>
          </p:nvPr>
        </p:nvSpPr>
        <p:spPr>
          <a:xfrm>
            <a:off x="895350" y="1585927"/>
            <a:ext cx="7261860" cy="15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i="0">
                <a:solidFill>
                  <a:srgbClr val="000000"/>
                </a:solidFill>
                <a:effectLst/>
                <a:latin typeface="Segoe Print" panose="02000600000000000000" pitchFamily="2" charset="0"/>
                <a:cs typeface="MV Boli" panose="02000500030200090000" pitchFamily="2" charset="0"/>
              </a:rPr>
              <a:t>Part 1: List of bought component/material</a:t>
            </a:r>
          </a:p>
          <a:p>
            <a:pPr marL="0" lvl="0" indent="0" algn="l" rtl="0">
              <a:spcBef>
                <a:spcPts val="0"/>
              </a:spcBef>
              <a:spcAft>
                <a:spcPts val="0"/>
              </a:spcAft>
              <a:buNone/>
            </a:pPr>
            <a:r>
              <a:rPr lang="en-US" sz="1600" b="1">
                <a:solidFill>
                  <a:srgbClr val="000000"/>
                </a:solidFill>
                <a:latin typeface="Times New Roman" panose="02020603050405020304" pitchFamily="18" charset="0"/>
                <a:cs typeface="Times New Roman" panose="02020603050405020304" pitchFamily="18" charset="0"/>
              </a:rPr>
              <a:t>-RM 462.33  due to cheap option and fast shipment</a:t>
            </a:r>
          </a:p>
          <a:p>
            <a:pPr marL="0" lvl="0" indent="0" algn="l" rtl="0">
              <a:spcBef>
                <a:spcPts val="0"/>
              </a:spcBef>
              <a:spcAft>
                <a:spcPts val="0"/>
              </a:spcAft>
              <a:buNone/>
            </a:pPr>
            <a:endParaRPr lang="en-US" sz="1600" b="1">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600" b="1">
              <a:latin typeface="Times New Roman" panose="02020603050405020304" pitchFamily="18" charset="0"/>
              <a:cs typeface="Times New Roman" panose="02020603050405020304" pitchFamily="18" charset="0"/>
            </a:endParaRPr>
          </a:p>
        </p:txBody>
      </p:sp>
      <p:pic>
        <p:nvPicPr>
          <p:cNvPr id="880" name="Google Shape;880;p44"/>
          <p:cNvPicPr preferRelativeResize="0"/>
          <p:nvPr/>
        </p:nvPicPr>
        <p:blipFill>
          <a:blip r:embed="rId3">
            <a:alphaModFix/>
          </a:blip>
          <a:stretch>
            <a:fillRect/>
          </a:stretch>
        </p:blipFill>
        <p:spPr>
          <a:xfrm>
            <a:off x="7115825" y="4020670"/>
            <a:ext cx="825700" cy="434205"/>
          </a:xfrm>
          <a:prstGeom prst="rect">
            <a:avLst/>
          </a:prstGeom>
          <a:noFill/>
          <a:ln>
            <a:noFill/>
          </a:ln>
        </p:spPr>
      </p:pic>
      <p:pic>
        <p:nvPicPr>
          <p:cNvPr id="881" name="Google Shape;881;p44"/>
          <p:cNvPicPr preferRelativeResize="0"/>
          <p:nvPr/>
        </p:nvPicPr>
        <p:blipFill>
          <a:blip r:embed="rId4">
            <a:alphaModFix/>
          </a:blip>
          <a:stretch>
            <a:fillRect/>
          </a:stretch>
        </p:blipFill>
        <p:spPr>
          <a:xfrm rot="-9335021">
            <a:off x="136848" y="701819"/>
            <a:ext cx="885155" cy="465463"/>
          </a:xfrm>
          <a:prstGeom prst="rect">
            <a:avLst/>
          </a:prstGeom>
          <a:noFill/>
          <a:ln>
            <a:noFill/>
          </a:ln>
        </p:spPr>
      </p:pic>
      <p:pic>
        <p:nvPicPr>
          <p:cNvPr id="7170" name="Picture 2" descr="Money Icon PNG, Vector, PSD, and Clipart With Transparent Background for  Free Download | Pngtree">
            <a:extLst>
              <a:ext uri="{FF2B5EF4-FFF2-40B4-BE49-F238E27FC236}">
                <a16:creationId xmlns:a16="http://schemas.microsoft.com/office/drawing/2014/main" id="{2E605D06-6F7B-29F4-64ED-0CBC4C5E336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5743" y="352448"/>
            <a:ext cx="1173420" cy="11734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9B3198-48F4-06B7-5020-4C5D76802F4B}"/>
              </a:ext>
            </a:extLst>
          </p:cNvPr>
          <p:cNvSpPr/>
          <p:nvPr/>
        </p:nvSpPr>
        <p:spPr>
          <a:xfrm>
            <a:off x="918210" y="2444737"/>
            <a:ext cx="4636770" cy="2478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extBox 3">
            <a:extLst>
              <a:ext uri="{FF2B5EF4-FFF2-40B4-BE49-F238E27FC236}">
                <a16:creationId xmlns:a16="http://schemas.microsoft.com/office/drawing/2014/main" id="{D2E60067-1E08-878A-2FC2-7F86C8BE3436}"/>
              </a:ext>
            </a:extLst>
          </p:cNvPr>
          <p:cNvSpPr txBox="1"/>
          <p:nvPr/>
        </p:nvSpPr>
        <p:spPr>
          <a:xfrm>
            <a:off x="877053" y="2419064"/>
            <a:ext cx="5002530" cy="338554"/>
          </a:xfrm>
          <a:prstGeom prst="rect">
            <a:avLst/>
          </a:prstGeom>
          <a:noFill/>
        </p:spPr>
        <p:txBody>
          <a:bodyPr wrap="square" rtlCol="0">
            <a:spAutoFit/>
          </a:bodyPr>
          <a:lstStyle/>
          <a:p>
            <a:r>
              <a:rPr lang="en-US" sz="1600" b="1">
                <a:latin typeface="Segoe Print" panose="02000600000000000000" pitchFamily="2" charset="0"/>
              </a:rPr>
              <a:t>Part 2: List of existing component/material</a:t>
            </a:r>
            <a:endParaRPr lang="en-MY" sz="1600" b="1">
              <a:latin typeface="Segoe Print" panose="02000600000000000000" pitchFamily="2" charset="0"/>
            </a:endParaRPr>
          </a:p>
        </p:txBody>
      </p:sp>
      <p:sp>
        <p:nvSpPr>
          <p:cNvPr id="44" name="TextBox 43">
            <a:extLst>
              <a:ext uri="{FF2B5EF4-FFF2-40B4-BE49-F238E27FC236}">
                <a16:creationId xmlns:a16="http://schemas.microsoft.com/office/drawing/2014/main" id="{F970AC7F-C775-3C78-BEFD-66E4F6CCC4D3}"/>
              </a:ext>
            </a:extLst>
          </p:cNvPr>
          <p:cNvSpPr txBox="1"/>
          <p:nvPr/>
        </p:nvSpPr>
        <p:spPr>
          <a:xfrm>
            <a:off x="877053" y="2749991"/>
            <a:ext cx="6678930" cy="338554"/>
          </a:xfrm>
          <a:prstGeom prst="rect">
            <a:avLst/>
          </a:prstGeom>
          <a:noFill/>
        </p:spPr>
        <p:txBody>
          <a:bodyPr wrap="square">
            <a:spAutoFit/>
          </a:bodyPr>
          <a:lstStyle/>
          <a:p>
            <a:pPr marL="0" lvl="0" indent="0" algn="l" rtl="0">
              <a:spcBef>
                <a:spcPts val="0"/>
              </a:spcBef>
              <a:spcAft>
                <a:spcPts val="0"/>
              </a:spcAft>
              <a:buNone/>
            </a:pPr>
            <a:r>
              <a:rPr lang="en-US" sz="1600" b="1">
                <a:solidFill>
                  <a:srgbClr val="000000"/>
                </a:solidFill>
                <a:latin typeface="Times New Roman" panose="02020603050405020304" pitchFamily="18" charset="0"/>
                <a:cs typeface="Times New Roman" panose="02020603050405020304" pitchFamily="18" charset="0"/>
              </a:rPr>
              <a:t>-RM 62.15 are saved due to existing components/materials</a:t>
            </a:r>
          </a:p>
        </p:txBody>
      </p:sp>
      <p:sp>
        <p:nvSpPr>
          <p:cNvPr id="47" name="Rectangle 46">
            <a:extLst>
              <a:ext uri="{FF2B5EF4-FFF2-40B4-BE49-F238E27FC236}">
                <a16:creationId xmlns:a16="http://schemas.microsoft.com/office/drawing/2014/main" id="{3DCE376F-54CC-EF79-ACBA-9D226B3DAA91}"/>
              </a:ext>
            </a:extLst>
          </p:cNvPr>
          <p:cNvSpPr/>
          <p:nvPr/>
        </p:nvSpPr>
        <p:spPr>
          <a:xfrm>
            <a:off x="918210" y="3285098"/>
            <a:ext cx="4636770" cy="2478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AC03C349-2195-6814-11B0-80ED460B4397}"/>
              </a:ext>
            </a:extLst>
          </p:cNvPr>
          <p:cNvSpPr txBox="1"/>
          <p:nvPr/>
        </p:nvSpPr>
        <p:spPr>
          <a:xfrm>
            <a:off x="902970" y="3254257"/>
            <a:ext cx="5002530" cy="338554"/>
          </a:xfrm>
          <a:prstGeom prst="rect">
            <a:avLst/>
          </a:prstGeom>
          <a:noFill/>
        </p:spPr>
        <p:txBody>
          <a:bodyPr wrap="square" rtlCol="0">
            <a:spAutoFit/>
          </a:bodyPr>
          <a:lstStyle/>
          <a:p>
            <a:r>
              <a:rPr lang="en-US" sz="1600" b="1">
                <a:latin typeface="Segoe Print" panose="02000600000000000000" pitchFamily="2" charset="0"/>
              </a:rPr>
              <a:t>Part 3: Actual cost of prototype</a:t>
            </a:r>
            <a:endParaRPr lang="en-MY" sz="1600" b="1">
              <a:latin typeface="Segoe Print" panose="02000600000000000000" pitchFamily="2" charset="0"/>
            </a:endParaRPr>
          </a:p>
        </p:txBody>
      </p:sp>
      <p:sp>
        <p:nvSpPr>
          <p:cNvPr id="48" name="TextBox 47">
            <a:extLst>
              <a:ext uri="{FF2B5EF4-FFF2-40B4-BE49-F238E27FC236}">
                <a16:creationId xmlns:a16="http://schemas.microsoft.com/office/drawing/2014/main" id="{56C42CE0-282D-DFF4-6DD2-779FB33BF22B}"/>
              </a:ext>
            </a:extLst>
          </p:cNvPr>
          <p:cNvSpPr txBox="1"/>
          <p:nvPr/>
        </p:nvSpPr>
        <p:spPr>
          <a:xfrm>
            <a:off x="902970" y="3598375"/>
            <a:ext cx="6678930" cy="338554"/>
          </a:xfrm>
          <a:prstGeom prst="rect">
            <a:avLst/>
          </a:prstGeom>
          <a:noFill/>
        </p:spPr>
        <p:txBody>
          <a:bodyPr wrap="square">
            <a:spAutoFit/>
          </a:bodyPr>
          <a:lstStyle/>
          <a:p>
            <a:pPr marL="0" lvl="0" indent="0" algn="l" rtl="0">
              <a:spcBef>
                <a:spcPts val="0"/>
              </a:spcBef>
              <a:spcAft>
                <a:spcPts val="0"/>
              </a:spcAft>
              <a:buNone/>
            </a:pPr>
            <a:r>
              <a:rPr lang="en-US" sz="1600" b="1">
                <a:solidFill>
                  <a:srgbClr val="000000"/>
                </a:solidFill>
                <a:latin typeface="Times New Roman" panose="02020603050405020304" pitchFamily="18" charset="0"/>
                <a:cs typeface="Times New Roman" panose="02020603050405020304" pitchFamily="18" charset="0"/>
              </a:rPr>
              <a:t>-RM 356.51 (RM105.82 less than total budget)</a:t>
            </a:r>
          </a:p>
        </p:txBody>
      </p:sp>
    </p:spTree>
    <p:extLst>
      <p:ext uri="{BB962C8B-B14F-4D97-AF65-F5344CB8AC3E}">
        <p14:creationId xmlns:p14="http://schemas.microsoft.com/office/powerpoint/2010/main" val="247549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4"/>
          <p:cNvSpPr txBox="1">
            <a:spLocks noGrp="1"/>
          </p:cNvSpPr>
          <p:nvPr>
            <p:ph type="title"/>
          </p:nvPr>
        </p:nvSpPr>
        <p:spPr>
          <a:xfrm>
            <a:off x="1268068" y="747784"/>
            <a:ext cx="7030112"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bg1">
                    <a:lumMod val="10000"/>
                  </a:schemeClr>
                </a:solidFill>
              </a:rPr>
              <a:t>To justify the excessive cost……..</a:t>
            </a:r>
            <a:endParaRPr sz="2400"/>
          </a:p>
        </p:txBody>
      </p:sp>
      <p:pic>
        <p:nvPicPr>
          <p:cNvPr id="880" name="Google Shape;880;p44"/>
          <p:cNvPicPr preferRelativeResize="0"/>
          <p:nvPr/>
        </p:nvPicPr>
        <p:blipFill>
          <a:blip r:embed="rId3">
            <a:alphaModFix/>
          </a:blip>
          <a:stretch>
            <a:fillRect/>
          </a:stretch>
        </p:blipFill>
        <p:spPr>
          <a:xfrm>
            <a:off x="7115825" y="4020670"/>
            <a:ext cx="825700" cy="434205"/>
          </a:xfrm>
          <a:prstGeom prst="rect">
            <a:avLst/>
          </a:prstGeom>
          <a:noFill/>
          <a:ln>
            <a:noFill/>
          </a:ln>
        </p:spPr>
      </p:pic>
      <p:pic>
        <p:nvPicPr>
          <p:cNvPr id="881" name="Google Shape;881;p44"/>
          <p:cNvPicPr preferRelativeResize="0"/>
          <p:nvPr/>
        </p:nvPicPr>
        <p:blipFill>
          <a:blip r:embed="rId4">
            <a:alphaModFix/>
          </a:blip>
          <a:stretch>
            <a:fillRect/>
          </a:stretch>
        </p:blipFill>
        <p:spPr>
          <a:xfrm rot="-9335021">
            <a:off x="136848" y="701819"/>
            <a:ext cx="885155" cy="465463"/>
          </a:xfrm>
          <a:prstGeom prst="rect">
            <a:avLst/>
          </a:prstGeom>
          <a:noFill/>
          <a:ln>
            <a:noFill/>
          </a:ln>
        </p:spPr>
      </p:pic>
      <p:pic>
        <p:nvPicPr>
          <p:cNvPr id="7170" name="Picture 2" descr="Money Icon PNG, Vector, PSD, and Clipart With Transparent Background for  Free Download | Pngtree">
            <a:extLst>
              <a:ext uri="{FF2B5EF4-FFF2-40B4-BE49-F238E27FC236}">
                <a16:creationId xmlns:a16="http://schemas.microsoft.com/office/drawing/2014/main" id="{2E605D06-6F7B-29F4-64ED-0CBC4C5E336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7723" y="413408"/>
            <a:ext cx="1173420" cy="11734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1CE49B-52E8-D0F7-24C1-859549258A17}"/>
              </a:ext>
            </a:extLst>
          </p:cNvPr>
          <p:cNvSpPr txBox="1"/>
          <p:nvPr/>
        </p:nvSpPr>
        <p:spPr>
          <a:xfrm>
            <a:off x="1196340" y="1534131"/>
            <a:ext cx="6865620" cy="1569660"/>
          </a:xfrm>
          <a:prstGeom prst="rect">
            <a:avLst/>
          </a:prstGeom>
          <a:noFill/>
        </p:spPr>
        <p:txBody>
          <a:bodyPr wrap="square" lIns="91440" tIns="45720" rIns="91440" bIns="45720" rtlCol="0" anchor="t">
            <a:spAutoFit/>
          </a:bodyPr>
          <a:lstStyle/>
          <a:p>
            <a:pPr marL="342900" indent="-342900">
              <a:buAutoNum type="arabicPeriod"/>
            </a:pPr>
            <a:r>
              <a:rPr lang="en-US" sz="1600">
                <a:latin typeface="MV Boli"/>
                <a:cs typeface="MV Boli"/>
              </a:rPr>
              <a:t>Latest prototype held in an acrylic container which is costly but in the real application, we use a cheaper material and more compact design.</a:t>
            </a:r>
          </a:p>
          <a:p>
            <a:pPr marL="342900" indent="-342900">
              <a:buAutoNum type="arabicPeriod"/>
            </a:pPr>
            <a:r>
              <a:rPr lang="en-US" sz="1600">
                <a:latin typeface="MV Boli"/>
                <a:cs typeface="MV Boli"/>
              </a:rPr>
              <a:t>We may not use some of the part that we buy such as the peat moss, Silicone sealant, plant tray, etc. if we implement this product in an open space. </a:t>
            </a:r>
            <a:endParaRPr lang="en-MY" sz="160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30307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4" name="Google Shape;1004;p52"/>
          <p:cNvSpPr txBox="1">
            <a:spLocks noGrp="1"/>
          </p:cNvSpPr>
          <p:nvPr>
            <p:ph type="title"/>
          </p:nvPr>
        </p:nvSpPr>
        <p:spPr>
          <a:xfrm>
            <a:off x="758850" y="216200"/>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CHALLENGES</a:t>
            </a:r>
            <a:endParaRPr/>
          </a:p>
        </p:txBody>
      </p:sp>
      <p:pic>
        <p:nvPicPr>
          <p:cNvPr id="1088" name="Google Shape;1088;p52"/>
          <p:cNvPicPr preferRelativeResize="0"/>
          <p:nvPr/>
        </p:nvPicPr>
        <p:blipFill>
          <a:blip r:embed="rId3">
            <a:alphaModFix/>
          </a:blip>
          <a:stretch>
            <a:fillRect/>
          </a:stretch>
        </p:blipFill>
        <p:spPr>
          <a:xfrm rot="-9335011">
            <a:off x="8161600" y="264975"/>
            <a:ext cx="825700" cy="434200"/>
          </a:xfrm>
          <a:prstGeom prst="rect">
            <a:avLst/>
          </a:prstGeom>
          <a:noFill/>
          <a:ln>
            <a:noFill/>
          </a:ln>
        </p:spPr>
      </p:pic>
      <p:sp>
        <p:nvSpPr>
          <p:cNvPr id="2" name="TextBox 1">
            <a:extLst>
              <a:ext uri="{FF2B5EF4-FFF2-40B4-BE49-F238E27FC236}">
                <a16:creationId xmlns:a16="http://schemas.microsoft.com/office/drawing/2014/main" id="{5E47AD12-287E-BB4C-325F-36BAED2E0344}"/>
              </a:ext>
            </a:extLst>
          </p:cNvPr>
          <p:cNvSpPr txBox="1"/>
          <p:nvPr/>
        </p:nvSpPr>
        <p:spPr>
          <a:xfrm>
            <a:off x="640080" y="1184562"/>
            <a:ext cx="8145780" cy="1846659"/>
          </a:xfrm>
          <a:prstGeom prst="rect">
            <a:avLst/>
          </a:prstGeom>
          <a:noFill/>
        </p:spPr>
        <p:txBody>
          <a:bodyPr wrap="square" rtlCol="0">
            <a:spAutoFit/>
          </a:bodyPr>
          <a:lstStyle/>
          <a:p>
            <a:pPr marL="342900" indent="-342900">
              <a:buAutoNum type="arabicPeriod"/>
            </a:pPr>
            <a:r>
              <a:rPr lang="en-US" sz="1600" b="1">
                <a:latin typeface="MV Boli" panose="02000500030200090000" pitchFamily="2" charset="0"/>
                <a:cs typeface="MV Boli" panose="02000500030200090000" pitchFamily="2" charset="0"/>
              </a:rPr>
              <a:t>Unstable Internet Connectivity </a:t>
            </a:r>
          </a:p>
          <a:p>
            <a:r>
              <a:rPr lang="en-US"/>
              <a:t>-     </a:t>
            </a:r>
            <a:r>
              <a:rPr lang="en-US" b="0" i="0">
                <a:solidFill>
                  <a:srgbClr val="000000"/>
                </a:solidFill>
                <a:effectLst/>
                <a:latin typeface="Times New Roman" panose="02020603050405020304" pitchFamily="18" charset="0"/>
              </a:rPr>
              <a:t>The system must have stable internet connectivity so that we can proceed with fast transmission speeds.</a:t>
            </a:r>
          </a:p>
          <a:p>
            <a:endParaRPr lang="en-US" sz="1800" b="1">
              <a:latin typeface="MV Boli" panose="02000500030200090000" pitchFamily="2" charset="0"/>
              <a:cs typeface="MV Boli" panose="02000500030200090000" pitchFamily="2" charset="0"/>
            </a:endParaRPr>
          </a:p>
          <a:p>
            <a:pPr marL="342900" indent="-342900">
              <a:buAutoNum type="arabicPeriod" startAt="2"/>
            </a:pPr>
            <a:r>
              <a:rPr lang="en-US" sz="1600" b="1">
                <a:latin typeface="MV Boli" panose="02000500030200090000" pitchFamily="2" charset="0"/>
                <a:cs typeface="MV Boli" panose="02000500030200090000" pitchFamily="2" charset="0"/>
              </a:rPr>
              <a:t>Design of the system</a:t>
            </a:r>
          </a:p>
          <a:p>
            <a:pPr marL="285750" indent="-285750">
              <a:buFontTx/>
              <a:buChar char="-"/>
            </a:pPr>
            <a:r>
              <a:rPr lang="en-US" b="0" i="0">
                <a:solidFill>
                  <a:srgbClr val="000000"/>
                </a:solidFill>
                <a:effectLst/>
                <a:latin typeface="Times New Roman" panose="02020603050405020304" pitchFamily="18" charset="0"/>
              </a:rPr>
              <a:t>Our team has changed some designs for our system and after several trials and errors, we came up with the final design which is the most suitable one that meets our goals.</a:t>
            </a:r>
          </a:p>
          <a:p>
            <a:pPr marL="171450" indent="-171450">
              <a:buFontTx/>
              <a:buChar char="-"/>
            </a:pPr>
            <a:endParaRPr lang="en-US" sz="1100">
              <a:latin typeface="Times New Roman" panose="02020603050405020304" pitchFamily="18" charset="0"/>
              <a:cs typeface="MV Boli" panose="02000500030200090000" pitchFamily="2" charset="0"/>
            </a:endParaRPr>
          </a:p>
          <a:p>
            <a:endParaRPr lang="en-MY" sz="1100" b="1">
              <a:latin typeface="MV Boli" panose="02000500030200090000" pitchFamily="2" charset="0"/>
              <a:cs typeface="MV Boli" panose="02000500030200090000" pitchFamily="2" charset="0"/>
            </a:endParaRPr>
          </a:p>
        </p:txBody>
      </p:sp>
      <p:pic>
        <p:nvPicPr>
          <p:cNvPr id="6146" name="Picture 2" descr="Smart farm - Free technology icons">
            <a:extLst>
              <a:ext uri="{FF2B5EF4-FFF2-40B4-BE49-F238E27FC236}">
                <a16:creationId xmlns:a16="http://schemas.microsoft.com/office/drawing/2014/main" id="{AFC1AECF-7279-AB1A-B0E5-AB12CF79B31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9825" y="3031221"/>
            <a:ext cx="1684625" cy="1684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91" name="Google Shape;891;p45"/>
          <p:cNvSpPr/>
          <p:nvPr/>
        </p:nvSpPr>
        <p:spPr>
          <a:xfrm flipH="1">
            <a:off x="-5141662" y="3396583"/>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5"/>
          <p:cNvGrpSpPr/>
          <p:nvPr/>
        </p:nvGrpSpPr>
        <p:grpSpPr>
          <a:xfrm rot="1631424" flipH="1">
            <a:off x="-68429" y="-249270"/>
            <a:ext cx="1366029" cy="1204160"/>
            <a:chOff x="716750" y="1931325"/>
            <a:chExt cx="1165650" cy="1027525"/>
          </a:xfrm>
        </p:grpSpPr>
        <p:sp>
          <p:nvSpPr>
            <p:cNvPr id="893" name="Google Shape;893;p4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5"/>
          <p:cNvPicPr preferRelativeResize="0"/>
          <p:nvPr/>
        </p:nvPicPr>
        <p:blipFill>
          <a:blip r:embed="rId3">
            <a:alphaModFix/>
          </a:blip>
          <a:stretch>
            <a:fillRect/>
          </a:stretch>
        </p:blipFill>
        <p:spPr>
          <a:xfrm>
            <a:off x="7086980" y="212485"/>
            <a:ext cx="825700" cy="434205"/>
          </a:xfrm>
          <a:prstGeom prst="rect">
            <a:avLst/>
          </a:prstGeom>
          <a:noFill/>
          <a:ln>
            <a:noFill/>
          </a:ln>
        </p:spPr>
      </p:pic>
      <p:pic>
        <p:nvPicPr>
          <p:cNvPr id="902" name="Google Shape;902;p45"/>
          <p:cNvPicPr preferRelativeResize="0"/>
          <p:nvPr/>
        </p:nvPicPr>
        <p:blipFill>
          <a:blip r:embed="rId4">
            <a:alphaModFix/>
          </a:blip>
          <a:stretch>
            <a:fillRect/>
          </a:stretch>
        </p:blipFill>
        <p:spPr>
          <a:xfrm rot="-900018">
            <a:off x="1351473" y="162119"/>
            <a:ext cx="885155" cy="465463"/>
          </a:xfrm>
          <a:prstGeom prst="rect">
            <a:avLst/>
          </a:prstGeom>
          <a:noFill/>
          <a:ln>
            <a:noFill/>
          </a:ln>
        </p:spPr>
      </p:pic>
      <p:grpSp>
        <p:nvGrpSpPr>
          <p:cNvPr id="14" name="Group 13">
            <a:extLst>
              <a:ext uri="{FF2B5EF4-FFF2-40B4-BE49-F238E27FC236}">
                <a16:creationId xmlns:a16="http://schemas.microsoft.com/office/drawing/2014/main" id="{2AF972D6-E6EF-1568-50DB-919694E655F6}"/>
              </a:ext>
            </a:extLst>
          </p:cNvPr>
          <p:cNvGrpSpPr/>
          <p:nvPr/>
        </p:nvGrpSpPr>
        <p:grpSpPr>
          <a:xfrm>
            <a:off x="2461006" y="32495"/>
            <a:ext cx="4549394" cy="678703"/>
            <a:chOff x="2384806" y="146795"/>
            <a:chExt cx="4549394" cy="678703"/>
          </a:xfrm>
        </p:grpSpPr>
        <p:sp>
          <p:nvSpPr>
            <p:cNvPr id="886" name="Google Shape;886;p45"/>
            <p:cNvSpPr/>
            <p:nvPr/>
          </p:nvSpPr>
          <p:spPr>
            <a:xfrm>
              <a:off x="2384806" y="146795"/>
              <a:ext cx="4077633" cy="678703"/>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rgbClr val="6A553D"/>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41505C9A-2FBD-DCD0-C8E5-408730A71934}"/>
                </a:ext>
              </a:extLst>
            </p:cNvPr>
            <p:cNvSpPr txBox="1"/>
            <p:nvPr/>
          </p:nvSpPr>
          <p:spPr>
            <a:xfrm>
              <a:off x="3124200" y="237770"/>
              <a:ext cx="3810000" cy="523220"/>
            </a:xfrm>
            <a:prstGeom prst="rect">
              <a:avLst/>
            </a:prstGeom>
            <a:noFill/>
          </p:spPr>
          <p:txBody>
            <a:bodyPr wrap="square" rtlCol="0">
              <a:spAutoFit/>
            </a:bodyPr>
            <a:lstStyle/>
            <a:p>
              <a:r>
                <a:rPr lang="en-US" sz="2800" b="1">
                  <a:solidFill>
                    <a:schemeClr val="bg1"/>
                  </a:solidFill>
                  <a:latin typeface="Ink Free" panose="03080402000500000000" pitchFamily="66" charset="0"/>
                </a:rPr>
                <a:t>Meet Our Team</a:t>
              </a:r>
              <a:endParaRPr lang="en-MY" sz="2800" b="1">
                <a:solidFill>
                  <a:schemeClr val="bg1"/>
                </a:solidFill>
                <a:latin typeface="Ink Free" panose="03080402000500000000" pitchFamily="66" charset="0"/>
              </a:endParaRPr>
            </a:p>
          </p:txBody>
        </p:sp>
      </p:grpSp>
      <p:grpSp>
        <p:nvGrpSpPr>
          <p:cNvPr id="33" name="Group 32">
            <a:extLst>
              <a:ext uri="{FF2B5EF4-FFF2-40B4-BE49-F238E27FC236}">
                <a16:creationId xmlns:a16="http://schemas.microsoft.com/office/drawing/2014/main" id="{2DF3D1DD-1CDF-B301-FAB6-CE428FAC9565}"/>
              </a:ext>
            </a:extLst>
          </p:cNvPr>
          <p:cNvGrpSpPr/>
          <p:nvPr/>
        </p:nvGrpSpPr>
        <p:grpSpPr>
          <a:xfrm>
            <a:off x="906181" y="2290517"/>
            <a:ext cx="3811456" cy="845869"/>
            <a:chOff x="3080491" y="1234390"/>
            <a:chExt cx="3185160" cy="845869"/>
          </a:xfrm>
        </p:grpSpPr>
        <p:sp>
          <p:nvSpPr>
            <p:cNvPr id="34" name="Flowchart: Alternate Process 33">
              <a:extLst>
                <a:ext uri="{FF2B5EF4-FFF2-40B4-BE49-F238E27FC236}">
                  <a16:creationId xmlns:a16="http://schemas.microsoft.com/office/drawing/2014/main" id="{A4308D89-7B71-5EB0-95B3-9F09D75F0164}"/>
                </a:ext>
              </a:extLst>
            </p:cNvPr>
            <p:cNvSpPr/>
            <p:nvPr/>
          </p:nvSpPr>
          <p:spPr>
            <a:xfrm>
              <a:off x="3227282" y="1234390"/>
              <a:ext cx="2891578" cy="781273"/>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Flowchart: Alternate Process 34">
              <a:extLst>
                <a:ext uri="{FF2B5EF4-FFF2-40B4-BE49-F238E27FC236}">
                  <a16:creationId xmlns:a16="http://schemas.microsoft.com/office/drawing/2014/main" id="{E03E67D4-BCE0-32B1-E936-8B620B5DB308}"/>
                </a:ext>
              </a:extLst>
            </p:cNvPr>
            <p:cNvSpPr/>
            <p:nvPr/>
          </p:nvSpPr>
          <p:spPr>
            <a:xfrm>
              <a:off x="3173942" y="1298986"/>
              <a:ext cx="2891578" cy="781273"/>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TextBox 35">
              <a:extLst>
                <a:ext uri="{FF2B5EF4-FFF2-40B4-BE49-F238E27FC236}">
                  <a16:creationId xmlns:a16="http://schemas.microsoft.com/office/drawing/2014/main" id="{F0EDD796-CBC0-982D-955C-087C24A950E1}"/>
                </a:ext>
              </a:extLst>
            </p:cNvPr>
            <p:cNvSpPr txBox="1"/>
            <p:nvPr/>
          </p:nvSpPr>
          <p:spPr>
            <a:xfrm>
              <a:off x="3080491" y="1428012"/>
              <a:ext cx="3185160" cy="307777"/>
            </a:xfrm>
            <a:prstGeom prst="rect">
              <a:avLst/>
            </a:prstGeom>
            <a:noFill/>
          </p:spPr>
          <p:txBody>
            <a:bodyPr wrap="square" rtlCol="0">
              <a:spAutoFit/>
            </a:bodyPr>
            <a:lstStyle/>
            <a:p>
              <a:pPr algn="ctr"/>
              <a:endParaRPr lang="en-MY">
                <a:latin typeface="Segoe Print" panose="02000600000000000000" pitchFamily="2" charset="0"/>
              </a:endParaRPr>
            </a:p>
          </p:txBody>
        </p:sp>
      </p:grpSp>
      <p:grpSp>
        <p:nvGrpSpPr>
          <p:cNvPr id="26" name="Group 25">
            <a:extLst>
              <a:ext uri="{FF2B5EF4-FFF2-40B4-BE49-F238E27FC236}">
                <a16:creationId xmlns:a16="http://schemas.microsoft.com/office/drawing/2014/main" id="{D6914F06-69B8-60BE-97F9-D75A7F7B5272}"/>
              </a:ext>
            </a:extLst>
          </p:cNvPr>
          <p:cNvGrpSpPr/>
          <p:nvPr/>
        </p:nvGrpSpPr>
        <p:grpSpPr>
          <a:xfrm>
            <a:off x="2488142" y="906989"/>
            <a:ext cx="4308897" cy="1024593"/>
            <a:chOff x="2488142" y="906989"/>
            <a:chExt cx="4308897" cy="1024593"/>
          </a:xfrm>
        </p:grpSpPr>
        <p:grpSp>
          <p:nvGrpSpPr>
            <p:cNvPr id="13" name="Group 12">
              <a:extLst>
                <a:ext uri="{FF2B5EF4-FFF2-40B4-BE49-F238E27FC236}">
                  <a16:creationId xmlns:a16="http://schemas.microsoft.com/office/drawing/2014/main" id="{039FEE07-86E1-4A3B-7F52-1716FD91223E}"/>
                </a:ext>
              </a:extLst>
            </p:cNvPr>
            <p:cNvGrpSpPr/>
            <p:nvPr/>
          </p:nvGrpSpPr>
          <p:grpSpPr>
            <a:xfrm>
              <a:off x="3217650" y="1013410"/>
              <a:ext cx="3579389" cy="823009"/>
              <a:chOff x="3080491" y="1234390"/>
              <a:chExt cx="3185160" cy="823009"/>
            </a:xfrm>
          </p:grpSpPr>
          <p:sp>
            <p:nvSpPr>
              <p:cNvPr id="27" name="Flowchart: Alternate Process 26">
                <a:extLst>
                  <a:ext uri="{FF2B5EF4-FFF2-40B4-BE49-F238E27FC236}">
                    <a16:creationId xmlns:a16="http://schemas.microsoft.com/office/drawing/2014/main" id="{EF527227-77D3-40FF-C2A9-2C05E219513F}"/>
                  </a:ext>
                </a:extLst>
              </p:cNvPr>
              <p:cNvSpPr/>
              <p:nvPr/>
            </p:nvSpPr>
            <p:spPr>
              <a:xfrm>
                <a:off x="3227282" y="1234390"/>
                <a:ext cx="2891578" cy="781273"/>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Flowchart: Alternate Process 8">
                <a:extLst>
                  <a:ext uri="{FF2B5EF4-FFF2-40B4-BE49-F238E27FC236}">
                    <a16:creationId xmlns:a16="http://schemas.microsoft.com/office/drawing/2014/main" id="{4E4A0180-1480-64D7-4D56-587AD837364A}"/>
                  </a:ext>
                </a:extLst>
              </p:cNvPr>
              <p:cNvSpPr/>
              <p:nvPr/>
            </p:nvSpPr>
            <p:spPr>
              <a:xfrm>
                <a:off x="3173942" y="1276126"/>
                <a:ext cx="2891578" cy="781273"/>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A4E786D2-E347-62E4-CA91-74C39CDB2CAD}"/>
                  </a:ext>
                </a:extLst>
              </p:cNvPr>
              <p:cNvSpPr txBox="1"/>
              <p:nvPr/>
            </p:nvSpPr>
            <p:spPr>
              <a:xfrm>
                <a:off x="3080491" y="1428012"/>
                <a:ext cx="3185160" cy="523220"/>
              </a:xfrm>
              <a:prstGeom prst="rect">
                <a:avLst/>
              </a:prstGeom>
              <a:noFill/>
            </p:spPr>
            <p:txBody>
              <a:bodyPr wrap="square" rtlCol="0">
                <a:spAutoFit/>
              </a:bodyPr>
              <a:lstStyle/>
              <a:p>
                <a:pPr algn="ctr"/>
                <a:r>
                  <a:rPr lang="en-US" b="1">
                    <a:solidFill>
                      <a:schemeClr val="bg1"/>
                    </a:solidFill>
                    <a:latin typeface="MV Boli" panose="02000500030200090000" pitchFamily="2" charset="0"/>
                    <a:cs typeface="MV Boli" panose="02000500030200090000" pitchFamily="2" charset="0"/>
                  </a:rPr>
                  <a:t>CHIA WEN HAN</a:t>
                </a:r>
              </a:p>
              <a:p>
                <a:pPr algn="ctr"/>
                <a:r>
                  <a:rPr lang="en-US" b="1">
                    <a:latin typeface="Segoe Print" panose="02000600000000000000" pitchFamily="2" charset="0"/>
                  </a:rPr>
                  <a:t>Leader / Main Programmer</a:t>
                </a:r>
                <a:endParaRPr lang="en-MY" b="1">
                  <a:latin typeface="Segoe Print" panose="02000600000000000000" pitchFamily="2" charset="0"/>
                </a:endParaRPr>
              </a:p>
            </p:txBody>
          </p:sp>
        </p:grpSp>
        <p:pic>
          <p:nvPicPr>
            <p:cNvPr id="11" name="Picture 10" descr="A child wearing glasses and a suit&#10;&#10;Description automatically generated with low confidence">
              <a:extLst>
                <a:ext uri="{FF2B5EF4-FFF2-40B4-BE49-F238E27FC236}">
                  <a16:creationId xmlns:a16="http://schemas.microsoft.com/office/drawing/2014/main" id="{35606E30-BE1C-58B5-4049-F0C7677AE67F}"/>
                </a:ext>
              </a:extLst>
            </p:cNvPr>
            <p:cNvPicPr>
              <a:picLocks noChangeAspect="1"/>
            </p:cNvPicPr>
            <p:nvPr/>
          </p:nvPicPr>
          <p:blipFill rotWithShape="1">
            <a:blip r:embed="rId5"/>
            <a:srcRect l="5556" t="8806" r="5556" b="26074"/>
            <a:stretch/>
          </p:blipFill>
          <p:spPr>
            <a:xfrm>
              <a:off x="2488142" y="906989"/>
              <a:ext cx="1048926" cy="1024593"/>
            </a:xfrm>
            <a:prstGeom prst="flowChartConnector">
              <a:avLst/>
            </a:prstGeom>
          </p:spPr>
        </p:pic>
      </p:grpSp>
      <p:sp>
        <p:nvSpPr>
          <p:cNvPr id="55" name="TextBox 54">
            <a:extLst>
              <a:ext uri="{FF2B5EF4-FFF2-40B4-BE49-F238E27FC236}">
                <a16:creationId xmlns:a16="http://schemas.microsoft.com/office/drawing/2014/main" id="{2C6B51F8-70FB-F0F4-EC3F-77D3CF851885}"/>
              </a:ext>
            </a:extLst>
          </p:cNvPr>
          <p:cNvSpPr txBox="1"/>
          <p:nvPr/>
        </p:nvSpPr>
        <p:spPr>
          <a:xfrm>
            <a:off x="1036913" y="2484139"/>
            <a:ext cx="8728710" cy="507831"/>
          </a:xfrm>
          <a:prstGeom prst="rect">
            <a:avLst/>
          </a:prstGeom>
          <a:noFill/>
        </p:spPr>
        <p:txBody>
          <a:bodyPr wrap="square">
            <a:spAutoFit/>
          </a:bodyPr>
          <a:lstStyle/>
          <a:p>
            <a:r>
              <a:rPr lang="en-MY" sz="1300" b="1" i="0">
                <a:solidFill>
                  <a:schemeClr val="bg1"/>
                </a:solidFill>
                <a:effectLst/>
                <a:latin typeface="MV Boli" panose="02000500030200090000" pitchFamily="2" charset="0"/>
                <a:cs typeface="MV Boli" panose="02000500030200090000" pitchFamily="2" charset="0"/>
              </a:rPr>
              <a:t>AHAMAD ADZAM PUTRA BIN AHAMAD</a:t>
            </a:r>
          </a:p>
          <a:p>
            <a:r>
              <a:rPr lang="en-MY" sz="1300" b="1" i="0">
                <a:solidFill>
                  <a:schemeClr val="bg1"/>
                </a:solidFill>
                <a:effectLst/>
                <a:latin typeface="MV Boli" panose="02000500030200090000" pitchFamily="2" charset="0"/>
                <a:cs typeface="MV Boli" panose="02000500030200090000" pitchFamily="2" charset="0"/>
              </a:rPr>
              <a:t> </a:t>
            </a:r>
            <a:r>
              <a:rPr lang="en-MY" b="1" i="0">
                <a:solidFill>
                  <a:schemeClr val="bg1">
                    <a:lumMod val="10000"/>
                  </a:schemeClr>
                </a:solidFill>
                <a:effectLst/>
                <a:latin typeface="Segoe Print" panose="02000600000000000000" pitchFamily="2" charset="0"/>
                <a:cs typeface="MV Boli" panose="02000500030200090000" pitchFamily="2" charset="0"/>
              </a:rPr>
              <a:t>Project Narrator / Project Manager</a:t>
            </a:r>
            <a:endParaRPr lang="en-MY" sz="1300" b="1">
              <a:solidFill>
                <a:schemeClr val="bg1">
                  <a:lumMod val="10000"/>
                </a:schemeClr>
              </a:solidFill>
              <a:latin typeface="Segoe Print" panose="02000600000000000000" pitchFamily="2" charset="0"/>
              <a:cs typeface="MV Boli" panose="02000500030200090000" pitchFamily="2" charset="0"/>
            </a:endParaRPr>
          </a:p>
        </p:txBody>
      </p:sp>
      <p:grpSp>
        <p:nvGrpSpPr>
          <p:cNvPr id="56" name="Group 55">
            <a:extLst>
              <a:ext uri="{FF2B5EF4-FFF2-40B4-BE49-F238E27FC236}">
                <a16:creationId xmlns:a16="http://schemas.microsoft.com/office/drawing/2014/main" id="{0DCD4727-49D3-4E1F-C168-CD1CDE372DF0}"/>
              </a:ext>
            </a:extLst>
          </p:cNvPr>
          <p:cNvGrpSpPr/>
          <p:nvPr/>
        </p:nvGrpSpPr>
        <p:grpSpPr>
          <a:xfrm>
            <a:off x="906181" y="3652661"/>
            <a:ext cx="3811456" cy="845869"/>
            <a:chOff x="3080491" y="1234390"/>
            <a:chExt cx="3185160" cy="845869"/>
          </a:xfrm>
        </p:grpSpPr>
        <p:sp>
          <p:nvSpPr>
            <p:cNvPr id="57" name="Flowchart: Alternate Process 56">
              <a:extLst>
                <a:ext uri="{FF2B5EF4-FFF2-40B4-BE49-F238E27FC236}">
                  <a16:creationId xmlns:a16="http://schemas.microsoft.com/office/drawing/2014/main" id="{970D4301-7673-2168-9C68-EC0B2DB71896}"/>
                </a:ext>
              </a:extLst>
            </p:cNvPr>
            <p:cNvSpPr/>
            <p:nvPr/>
          </p:nvSpPr>
          <p:spPr>
            <a:xfrm>
              <a:off x="3227282" y="1234390"/>
              <a:ext cx="2891578" cy="781273"/>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Flowchart: Alternate Process 57">
              <a:extLst>
                <a:ext uri="{FF2B5EF4-FFF2-40B4-BE49-F238E27FC236}">
                  <a16:creationId xmlns:a16="http://schemas.microsoft.com/office/drawing/2014/main" id="{5C0963F8-D0F9-0687-6E2F-117D9FB97200}"/>
                </a:ext>
              </a:extLst>
            </p:cNvPr>
            <p:cNvSpPr/>
            <p:nvPr/>
          </p:nvSpPr>
          <p:spPr>
            <a:xfrm>
              <a:off x="3173942" y="1298986"/>
              <a:ext cx="2891578" cy="781273"/>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TextBox 58">
              <a:extLst>
                <a:ext uri="{FF2B5EF4-FFF2-40B4-BE49-F238E27FC236}">
                  <a16:creationId xmlns:a16="http://schemas.microsoft.com/office/drawing/2014/main" id="{619C433E-D9E4-772E-57EE-CD32F58D0358}"/>
                </a:ext>
              </a:extLst>
            </p:cNvPr>
            <p:cNvSpPr txBox="1"/>
            <p:nvPr/>
          </p:nvSpPr>
          <p:spPr>
            <a:xfrm>
              <a:off x="3080491" y="1428012"/>
              <a:ext cx="3185160" cy="307777"/>
            </a:xfrm>
            <a:prstGeom prst="rect">
              <a:avLst/>
            </a:prstGeom>
            <a:noFill/>
          </p:spPr>
          <p:txBody>
            <a:bodyPr wrap="square" rtlCol="0">
              <a:spAutoFit/>
            </a:bodyPr>
            <a:lstStyle/>
            <a:p>
              <a:pPr algn="ctr"/>
              <a:endParaRPr lang="en-MY">
                <a:latin typeface="Segoe Print" panose="02000600000000000000" pitchFamily="2" charset="0"/>
              </a:endParaRPr>
            </a:p>
          </p:txBody>
        </p:sp>
      </p:grpSp>
      <p:grpSp>
        <p:nvGrpSpPr>
          <p:cNvPr id="60" name="Group 59">
            <a:extLst>
              <a:ext uri="{FF2B5EF4-FFF2-40B4-BE49-F238E27FC236}">
                <a16:creationId xmlns:a16="http://schemas.microsoft.com/office/drawing/2014/main" id="{8D036A13-2667-BE01-EB7F-D2F837C0F651}"/>
              </a:ext>
            </a:extLst>
          </p:cNvPr>
          <p:cNvGrpSpPr/>
          <p:nvPr/>
        </p:nvGrpSpPr>
        <p:grpSpPr>
          <a:xfrm>
            <a:off x="5310791" y="2265838"/>
            <a:ext cx="3948615" cy="845869"/>
            <a:chOff x="3080491" y="1234390"/>
            <a:chExt cx="3185160" cy="845869"/>
          </a:xfrm>
        </p:grpSpPr>
        <p:sp>
          <p:nvSpPr>
            <p:cNvPr id="61" name="Flowchart: Alternate Process 60">
              <a:extLst>
                <a:ext uri="{FF2B5EF4-FFF2-40B4-BE49-F238E27FC236}">
                  <a16:creationId xmlns:a16="http://schemas.microsoft.com/office/drawing/2014/main" id="{AB5828B7-3CFD-3B88-9E18-04AA1176F1D6}"/>
                </a:ext>
              </a:extLst>
            </p:cNvPr>
            <p:cNvSpPr/>
            <p:nvPr/>
          </p:nvSpPr>
          <p:spPr>
            <a:xfrm>
              <a:off x="3227282" y="1234390"/>
              <a:ext cx="2891578" cy="781273"/>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Flowchart: Alternate Process 61">
              <a:extLst>
                <a:ext uri="{FF2B5EF4-FFF2-40B4-BE49-F238E27FC236}">
                  <a16:creationId xmlns:a16="http://schemas.microsoft.com/office/drawing/2014/main" id="{36625D0B-BEE1-9B81-19B7-5AB4C8B2D178}"/>
                </a:ext>
              </a:extLst>
            </p:cNvPr>
            <p:cNvSpPr/>
            <p:nvPr/>
          </p:nvSpPr>
          <p:spPr>
            <a:xfrm>
              <a:off x="3173942" y="1298986"/>
              <a:ext cx="2891578" cy="781273"/>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FC1E5A1E-2D80-B159-89CD-B61052D7D402}"/>
                </a:ext>
              </a:extLst>
            </p:cNvPr>
            <p:cNvSpPr txBox="1"/>
            <p:nvPr/>
          </p:nvSpPr>
          <p:spPr>
            <a:xfrm>
              <a:off x="3080491" y="1428012"/>
              <a:ext cx="3185160" cy="307777"/>
            </a:xfrm>
            <a:prstGeom prst="rect">
              <a:avLst/>
            </a:prstGeom>
            <a:noFill/>
          </p:spPr>
          <p:txBody>
            <a:bodyPr wrap="square" rtlCol="0">
              <a:spAutoFit/>
            </a:bodyPr>
            <a:lstStyle/>
            <a:p>
              <a:pPr algn="ctr"/>
              <a:endParaRPr lang="en-MY">
                <a:latin typeface="Segoe Print" panose="02000600000000000000" pitchFamily="2" charset="0"/>
              </a:endParaRPr>
            </a:p>
          </p:txBody>
        </p:sp>
      </p:grpSp>
      <p:grpSp>
        <p:nvGrpSpPr>
          <p:cNvPr id="64" name="Group 63">
            <a:extLst>
              <a:ext uri="{FF2B5EF4-FFF2-40B4-BE49-F238E27FC236}">
                <a16:creationId xmlns:a16="http://schemas.microsoft.com/office/drawing/2014/main" id="{457D45D5-38D2-00F9-02F7-C7E635BC6BFB}"/>
              </a:ext>
            </a:extLst>
          </p:cNvPr>
          <p:cNvGrpSpPr/>
          <p:nvPr/>
        </p:nvGrpSpPr>
        <p:grpSpPr>
          <a:xfrm>
            <a:off x="5447951" y="3643724"/>
            <a:ext cx="3811456" cy="845869"/>
            <a:chOff x="3080491" y="1234390"/>
            <a:chExt cx="3185160" cy="845869"/>
          </a:xfrm>
        </p:grpSpPr>
        <p:sp>
          <p:nvSpPr>
            <p:cNvPr id="65" name="Flowchart: Alternate Process 64">
              <a:extLst>
                <a:ext uri="{FF2B5EF4-FFF2-40B4-BE49-F238E27FC236}">
                  <a16:creationId xmlns:a16="http://schemas.microsoft.com/office/drawing/2014/main" id="{32D6C9B1-0DFC-06F0-95C9-8E482CDEE6B6}"/>
                </a:ext>
              </a:extLst>
            </p:cNvPr>
            <p:cNvSpPr/>
            <p:nvPr/>
          </p:nvSpPr>
          <p:spPr>
            <a:xfrm>
              <a:off x="3227282" y="1234390"/>
              <a:ext cx="2891578" cy="781273"/>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Flowchart: Alternate Process 65">
              <a:extLst>
                <a:ext uri="{FF2B5EF4-FFF2-40B4-BE49-F238E27FC236}">
                  <a16:creationId xmlns:a16="http://schemas.microsoft.com/office/drawing/2014/main" id="{E8E36D8F-11C4-543C-EAFE-4138453711C4}"/>
                </a:ext>
              </a:extLst>
            </p:cNvPr>
            <p:cNvSpPr/>
            <p:nvPr/>
          </p:nvSpPr>
          <p:spPr>
            <a:xfrm>
              <a:off x="3173942" y="1298986"/>
              <a:ext cx="2891578" cy="781273"/>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TextBox 66">
              <a:extLst>
                <a:ext uri="{FF2B5EF4-FFF2-40B4-BE49-F238E27FC236}">
                  <a16:creationId xmlns:a16="http://schemas.microsoft.com/office/drawing/2014/main" id="{58291C19-917B-6823-FB44-C1249C0BC34E}"/>
                </a:ext>
              </a:extLst>
            </p:cNvPr>
            <p:cNvSpPr txBox="1"/>
            <p:nvPr/>
          </p:nvSpPr>
          <p:spPr>
            <a:xfrm>
              <a:off x="3080491" y="1428012"/>
              <a:ext cx="3185160" cy="307777"/>
            </a:xfrm>
            <a:prstGeom prst="rect">
              <a:avLst/>
            </a:prstGeom>
            <a:noFill/>
          </p:spPr>
          <p:txBody>
            <a:bodyPr wrap="square" rtlCol="0">
              <a:spAutoFit/>
            </a:bodyPr>
            <a:lstStyle/>
            <a:p>
              <a:pPr algn="ctr"/>
              <a:endParaRPr lang="en-MY">
                <a:latin typeface="Segoe Print" panose="02000600000000000000" pitchFamily="2" charset="0"/>
              </a:endParaRPr>
            </a:p>
          </p:txBody>
        </p:sp>
      </p:grpSp>
      <p:sp>
        <p:nvSpPr>
          <p:cNvPr id="69" name="TextBox 68">
            <a:extLst>
              <a:ext uri="{FF2B5EF4-FFF2-40B4-BE49-F238E27FC236}">
                <a16:creationId xmlns:a16="http://schemas.microsoft.com/office/drawing/2014/main" id="{5CF89A01-7AC2-5CCB-A3AC-7898C8D55316}"/>
              </a:ext>
            </a:extLst>
          </p:cNvPr>
          <p:cNvSpPr txBox="1"/>
          <p:nvPr/>
        </p:nvSpPr>
        <p:spPr>
          <a:xfrm>
            <a:off x="-1552447" y="3846718"/>
            <a:ext cx="8728710" cy="523220"/>
          </a:xfrm>
          <a:prstGeom prst="rect">
            <a:avLst/>
          </a:prstGeom>
          <a:noFill/>
        </p:spPr>
        <p:txBody>
          <a:bodyPr wrap="square">
            <a:spAutoFit/>
          </a:bodyPr>
          <a:lstStyle/>
          <a:p>
            <a:pPr algn="ctr"/>
            <a:r>
              <a:rPr lang="en-MY" sz="1400" b="1" i="0">
                <a:solidFill>
                  <a:schemeClr val="bg1"/>
                </a:solidFill>
                <a:effectLst/>
                <a:latin typeface="MV Boli" panose="02000500030200090000" pitchFamily="2" charset="0"/>
                <a:cs typeface="MV Boli" panose="02000500030200090000" pitchFamily="2" charset="0"/>
              </a:rPr>
              <a:t>MUHAMMAD FIKRI BIN MISNADI</a:t>
            </a:r>
          </a:p>
          <a:p>
            <a:pPr algn="ctr"/>
            <a:r>
              <a:rPr lang="en-MY" b="1">
                <a:solidFill>
                  <a:schemeClr val="bg1">
                    <a:lumMod val="10000"/>
                  </a:schemeClr>
                </a:solidFill>
                <a:latin typeface="Segoe Print" panose="02000600000000000000" pitchFamily="2" charset="0"/>
              </a:rPr>
              <a:t>3D CAD Designer</a:t>
            </a:r>
            <a:r>
              <a:rPr lang="en-MY" sz="1400" b="1" i="0">
                <a:solidFill>
                  <a:schemeClr val="bg1">
                    <a:lumMod val="10000"/>
                  </a:schemeClr>
                </a:solidFill>
                <a:effectLst/>
                <a:latin typeface="Segoe Print" panose="02000600000000000000" pitchFamily="2" charset="0"/>
              </a:rPr>
              <a:t> </a:t>
            </a:r>
            <a:endParaRPr lang="en-MY" b="1">
              <a:solidFill>
                <a:schemeClr val="bg1">
                  <a:lumMod val="10000"/>
                </a:schemeClr>
              </a:solidFill>
              <a:latin typeface="Segoe Print" panose="02000600000000000000" pitchFamily="2" charset="0"/>
            </a:endParaRPr>
          </a:p>
        </p:txBody>
      </p:sp>
      <p:sp>
        <p:nvSpPr>
          <p:cNvPr id="70" name="TextBox 69">
            <a:extLst>
              <a:ext uri="{FF2B5EF4-FFF2-40B4-BE49-F238E27FC236}">
                <a16:creationId xmlns:a16="http://schemas.microsoft.com/office/drawing/2014/main" id="{D0730349-7884-12E6-68DC-329A90653097}"/>
              </a:ext>
            </a:extLst>
          </p:cNvPr>
          <p:cNvSpPr txBox="1"/>
          <p:nvPr/>
        </p:nvSpPr>
        <p:spPr>
          <a:xfrm>
            <a:off x="2882643" y="2471150"/>
            <a:ext cx="8728710" cy="523220"/>
          </a:xfrm>
          <a:prstGeom prst="rect">
            <a:avLst/>
          </a:prstGeom>
          <a:noFill/>
        </p:spPr>
        <p:txBody>
          <a:bodyPr wrap="square">
            <a:spAutoFit/>
          </a:bodyPr>
          <a:lstStyle/>
          <a:p>
            <a:pPr algn="ctr"/>
            <a:r>
              <a:rPr lang="en-MY" b="1" i="0">
                <a:solidFill>
                  <a:schemeClr val="bg1"/>
                </a:solidFill>
                <a:effectLst/>
                <a:latin typeface="MV Boli" panose="02000500030200090000" pitchFamily="2" charset="0"/>
                <a:cs typeface="MV Boli" panose="02000500030200090000" pitchFamily="2" charset="0"/>
              </a:rPr>
              <a:t>SOON WEE TECK</a:t>
            </a:r>
          </a:p>
          <a:p>
            <a:pPr algn="ctr"/>
            <a:r>
              <a:rPr lang="en-MY" b="1" i="0">
                <a:solidFill>
                  <a:schemeClr val="bg1"/>
                </a:solidFill>
                <a:effectLst/>
                <a:latin typeface="MV Boli" panose="02000500030200090000" pitchFamily="2" charset="0"/>
                <a:cs typeface="MV Boli" panose="02000500030200090000" pitchFamily="2" charset="0"/>
              </a:rPr>
              <a:t> </a:t>
            </a:r>
            <a:r>
              <a:rPr lang="en-MY" b="1">
                <a:solidFill>
                  <a:schemeClr val="bg1">
                    <a:lumMod val="10000"/>
                  </a:schemeClr>
                </a:solidFill>
                <a:latin typeface="Segoe Print" panose="02000600000000000000" pitchFamily="2" charset="0"/>
                <a:cs typeface="MV Boli" panose="02000500030200090000" pitchFamily="2" charset="0"/>
              </a:rPr>
              <a:t>Treasurer</a:t>
            </a:r>
          </a:p>
        </p:txBody>
      </p:sp>
      <p:sp>
        <p:nvSpPr>
          <p:cNvPr id="72" name="TextBox 71">
            <a:extLst>
              <a:ext uri="{FF2B5EF4-FFF2-40B4-BE49-F238E27FC236}">
                <a16:creationId xmlns:a16="http://schemas.microsoft.com/office/drawing/2014/main" id="{4C2DEC2E-57D2-E7B5-6730-A6F50767B9D8}"/>
              </a:ext>
            </a:extLst>
          </p:cNvPr>
          <p:cNvSpPr txBox="1"/>
          <p:nvPr/>
        </p:nvSpPr>
        <p:spPr>
          <a:xfrm>
            <a:off x="5654085" y="3746834"/>
            <a:ext cx="8728710" cy="692497"/>
          </a:xfrm>
          <a:prstGeom prst="rect">
            <a:avLst/>
          </a:prstGeom>
          <a:noFill/>
        </p:spPr>
        <p:txBody>
          <a:bodyPr wrap="square">
            <a:spAutoFit/>
          </a:bodyPr>
          <a:lstStyle/>
          <a:p>
            <a:r>
              <a:rPr lang="en-MY" sz="1300" b="1" i="0">
                <a:solidFill>
                  <a:schemeClr val="bg1"/>
                </a:solidFill>
                <a:effectLst/>
                <a:latin typeface="MV Boli" panose="02000500030200090000" pitchFamily="2" charset="0"/>
                <a:cs typeface="MV Boli" panose="02000500030200090000" pitchFamily="2" charset="0"/>
              </a:rPr>
              <a:t>MUHAMMAD ZHARIF BIN MAD SHUKRI</a:t>
            </a:r>
          </a:p>
          <a:p>
            <a:r>
              <a:rPr lang="en-MY" sz="1300" b="1" i="0">
                <a:solidFill>
                  <a:schemeClr val="bg1"/>
                </a:solidFill>
                <a:effectLst/>
                <a:latin typeface="MV Boli" panose="02000500030200090000" pitchFamily="2" charset="0"/>
                <a:cs typeface="MV Boli" panose="02000500030200090000" pitchFamily="2" charset="0"/>
              </a:rPr>
              <a:t>@FAZLI </a:t>
            </a:r>
          </a:p>
          <a:p>
            <a:r>
              <a:rPr lang="en-MY" sz="1300" b="1">
                <a:solidFill>
                  <a:schemeClr val="bg1">
                    <a:lumMod val="10000"/>
                  </a:schemeClr>
                </a:solidFill>
                <a:latin typeface="MV Boli" panose="02000500030200090000" pitchFamily="2" charset="0"/>
                <a:cs typeface="MV Boli" panose="02000500030200090000" pitchFamily="2" charset="0"/>
              </a:rPr>
              <a:t>Prototype Constructor / Trouble Shooter</a:t>
            </a:r>
          </a:p>
        </p:txBody>
      </p:sp>
      <p:pic>
        <p:nvPicPr>
          <p:cNvPr id="19" name="Picture 18" descr="A person wearing glasses and a tie&#10;&#10;Description automatically generated with medium confidence">
            <a:extLst>
              <a:ext uri="{FF2B5EF4-FFF2-40B4-BE49-F238E27FC236}">
                <a16:creationId xmlns:a16="http://schemas.microsoft.com/office/drawing/2014/main" id="{879D1A99-68C5-1574-F58B-10A9335351FC}"/>
              </a:ext>
            </a:extLst>
          </p:cNvPr>
          <p:cNvPicPr>
            <a:picLocks noChangeAspect="1"/>
          </p:cNvPicPr>
          <p:nvPr/>
        </p:nvPicPr>
        <p:blipFill rotWithShape="1">
          <a:blip r:embed="rId6"/>
          <a:srcRect l="4927" r="6864" b="43586"/>
          <a:stretch/>
        </p:blipFill>
        <p:spPr>
          <a:xfrm>
            <a:off x="103852" y="3533991"/>
            <a:ext cx="1114619" cy="1070956"/>
          </a:xfrm>
          <a:prstGeom prst="flowChartConnector">
            <a:avLst/>
          </a:prstGeom>
        </p:spPr>
      </p:pic>
      <p:pic>
        <p:nvPicPr>
          <p:cNvPr id="21" name="Picture 20" descr="A person in a suit&#10;&#10;Description automatically generated with medium confidence">
            <a:extLst>
              <a:ext uri="{FF2B5EF4-FFF2-40B4-BE49-F238E27FC236}">
                <a16:creationId xmlns:a16="http://schemas.microsoft.com/office/drawing/2014/main" id="{AB43AFBB-F0A1-333A-0223-DCB913FEE716}"/>
              </a:ext>
            </a:extLst>
          </p:cNvPr>
          <p:cNvPicPr>
            <a:picLocks noChangeAspect="1"/>
          </p:cNvPicPr>
          <p:nvPr/>
        </p:nvPicPr>
        <p:blipFill rotWithShape="1">
          <a:blip r:embed="rId7"/>
          <a:srcRect l="21110" r="16876" b="54282"/>
          <a:stretch/>
        </p:blipFill>
        <p:spPr>
          <a:xfrm>
            <a:off x="64291" y="2187203"/>
            <a:ext cx="1069149" cy="1052746"/>
          </a:xfrm>
          <a:prstGeom prst="flowChartConnector">
            <a:avLst/>
          </a:prstGeom>
        </p:spPr>
      </p:pic>
      <p:pic>
        <p:nvPicPr>
          <p:cNvPr id="23" name="Picture 22" descr="A picture containing person, person, suit, standing&#10;&#10;Description automatically generated">
            <a:extLst>
              <a:ext uri="{FF2B5EF4-FFF2-40B4-BE49-F238E27FC236}">
                <a16:creationId xmlns:a16="http://schemas.microsoft.com/office/drawing/2014/main" id="{F315B93E-8DF0-C045-C373-DC62688BF4A4}"/>
              </a:ext>
            </a:extLst>
          </p:cNvPr>
          <p:cNvPicPr>
            <a:picLocks noChangeAspect="1"/>
          </p:cNvPicPr>
          <p:nvPr/>
        </p:nvPicPr>
        <p:blipFill rotWithShape="1">
          <a:blip r:embed="rId8"/>
          <a:srcRect l="30222" t="27202" r="22443" b="40758"/>
          <a:stretch/>
        </p:blipFill>
        <p:spPr>
          <a:xfrm>
            <a:off x="4595821" y="3471210"/>
            <a:ext cx="1122647" cy="1139836"/>
          </a:xfrm>
          <a:prstGeom prst="flowChartConnector">
            <a:avLst/>
          </a:prstGeom>
        </p:spPr>
      </p:pic>
      <p:pic>
        <p:nvPicPr>
          <p:cNvPr id="25" name="Picture 24" descr="A picture containing person, person, necktie, wall&#10;&#10;Description automatically generated">
            <a:extLst>
              <a:ext uri="{FF2B5EF4-FFF2-40B4-BE49-F238E27FC236}">
                <a16:creationId xmlns:a16="http://schemas.microsoft.com/office/drawing/2014/main" id="{F710232B-76ED-D10E-1C3D-C531D33A8847}"/>
              </a:ext>
            </a:extLst>
          </p:cNvPr>
          <p:cNvPicPr>
            <a:picLocks noChangeAspect="1"/>
          </p:cNvPicPr>
          <p:nvPr/>
        </p:nvPicPr>
        <p:blipFill rotWithShape="1">
          <a:blip r:embed="rId9"/>
          <a:srcRect t="13690" r="14229" b="36710"/>
          <a:stretch/>
        </p:blipFill>
        <p:spPr>
          <a:xfrm>
            <a:off x="4617720" y="2081796"/>
            <a:ext cx="1141185" cy="1173201"/>
          </a:xfrm>
          <a:prstGeom prst="flowChartConnector">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4" name="Google Shape;1004;p52"/>
          <p:cNvSpPr txBox="1">
            <a:spLocks noGrp="1"/>
          </p:cNvSpPr>
          <p:nvPr>
            <p:ph type="title"/>
          </p:nvPr>
        </p:nvSpPr>
        <p:spPr>
          <a:xfrm>
            <a:off x="758850" y="216200"/>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WORKS</a:t>
            </a:r>
            <a:endParaRPr/>
          </a:p>
        </p:txBody>
      </p:sp>
      <p:pic>
        <p:nvPicPr>
          <p:cNvPr id="1088" name="Google Shape;1088;p52"/>
          <p:cNvPicPr preferRelativeResize="0"/>
          <p:nvPr/>
        </p:nvPicPr>
        <p:blipFill>
          <a:blip r:embed="rId3">
            <a:alphaModFix/>
          </a:blip>
          <a:stretch>
            <a:fillRect/>
          </a:stretch>
        </p:blipFill>
        <p:spPr>
          <a:xfrm rot="-9335011">
            <a:off x="8161600" y="264975"/>
            <a:ext cx="825700" cy="434200"/>
          </a:xfrm>
          <a:prstGeom prst="rect">
            <a:avLst/>
          </a:prstGeom>
          <a:noFill/>
          <a:ln>
            <a:noFill/>
          </a:ln>
        </p:spPr>
      </p:pic>
      <p:sp>
        <p:nvSpPr>
          <p:cNvPr id="2" name="TextBox 1">
            <a:extLst>
              <a:ext uri="{FF2B5EF4-FFF2-40B4-BE49-F238E27FC236}">
                <a16:creationId xmlns:a16="http://schemas.microsoft.com/office/drawing/2014/main" id="{5E47AD12-287E-BB4C-325F-36BAED2E0344}"/>
              </a:ext>
            </a:extLst>
          </p:cNvPr>
          <p:cNvSpPr txBox="1"/>
          <p:nvPr/>
        </p:nvSpPr>
        <p:spPr>
          <a:xfrm>
            <a:off x="640080" y="1184562"/>
            <a:ext cx="8145780" cy="1892826"/>
          </a:xfrm>
          <a:prstGeom prst="rect">
            <a:avLst/>
          </a:prstGeom>
          <a:noFill/>
        </p:spPr>
        <p:txBody>
          <a:bodyPr wrap="square" rtlCol="0">
            <a:spAutoFit/>
          </a:bodyPr>
          <a:lstStyle/>
          <a:p>
            <a:pPr marL="342900" indent="-342900">
              <a:buAutoNum type="arabicPeriod"/>
            </a:pPr>
            <a:r>
              <a:rPr lang="en-US" sz="1600" b="1">
                <a:latin typeface="MV Boli" panose="02000500030200090000" pitchFamily="2" charset="0"/>
                <a:cs typeface="MV Boli" panose="02000500030200090000" pitchFamily="2" charset="0"/>
              </a:rPr>
              <a:t>M</a:t>
            </a:r>
            <a:r>
              <a:rPr lang="en-US" sz="1600" b="1" i="0">
                <a:solidFill>
                  <a:srgbClr val="000000"/>
                </a:solidFill>
                <a:effectLst/>
                <a:latin typeface="MV Boli" panose="02000500030200090000" pitchFamily="2" charset="0"/>
                <a:cs typeface="MV Boli" panose="02000500030200090000" pitchFamily="2" charset="0"/>
              </a:rPr>
              <a:t>obility of the product </a:t>
            </a:r>
          </a:p>
          <a:p>
            <a:r>
              <a:rPr lang="en-US">
                <a:latin typeface="Times New Roman" panose="02020603050405020304" pitchFamily="18" charset="0"/>
                <a:cs typeface="Times New Roman" panose="02020603050405020304" pitchFamily="18" charset="0"/>
              </a:rPr>
              <a:t>-     T</a:t>
            </a:r>
            <a:r>
              <a:rPr lang="en-US" b="0" i="0">
                <a:solidFill>
                  <a:srgbClr val="000000"/>
                </a:solidFill>
                <a:effectLst/>
                <a:latin typeface="Times New Roman" panose="02020603050405020304" pitchFamily="18" charset="0"/>
                <a:cs typeface="Times New Roman" panose="02020603050405020304" pitchFamily="18" charset="0"/>
              </a:rPr>
              <a:t>he product are quite difficult to move from place to place.</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rPr>
              <a:t>-     </a:t>
            </a:r>
            <a:r>
              <a:rPr lang="en-US" b="0" i="0">
                <a:solidFill>
                  <a:srgbClr val="000000"/>
                </a:solidFill>
                <a:effectLst/>
                <a:latin typeface="Times New Roman" panose="02020603050405020304" pitchFamily="18" charset="0"/>
              </a:rPr>
              <a:t>By doing so, the product can be moved freely without experiencing any component failure.</a:t>
            </a:r>
          </a:p>
          <a:p>
            <a:endParaRPr lang="en-US" sz="1800" b="1">
              <a:latin typeface="MV Boli" panose="02000500030200090000" pitchFamily="2" charset="0"/>
              <a:cs typeface="MV Boli" panose="02000500030200090000" pitchFamily="2" charset="0"/>
            </a:endParaRPr>
          </a:p>
          <a:p>
            <a:pPr marL="342900" indent="-342900">
              <a:buAutoNum type="arabicPeriod" startAt="2"/>
            </a:pPr>
            <a:r>
              <a:rPr lang="en-US" sz="1600" b="1">
                <a:latin typeface="MV Boli" panose="02000500030200090000" pitchFamily="2" charset="0"/>
                <a:cs typeface="MV Boli" panose="02000500030200090000" pitchFamily="2" charset="0"/>
              </a:rPr>
              <a:t>Customization based on personal’s needs</a:t>
            </a:r>
          </a:p>
          <a:p>
            <a:pPr marL="285750" indent="-285750">
              <a:buFontTx/>
              <a:buChar char="-"/>
            </a:pPr>
            <a:r>
              <a:rPr lang="en-US">
                <a:latin typeface="Times New Roman" panose="02020603050405020304" pitchFamily="18" charset="0"/>
                <a:cs typeface="Times New Roman" panose="02020603050405020304" pitchFamily="18" charset="0"/>
              </a:rPr>
              <a:t>T</a:t>
            </a:r>
            <a:r>
              <a:rPr lang="en-US" b="0" i="0">
                <a:solidFill>
                  <a:srgbClr val="000000"/>
                </a:solidFill>
                <a:effectLst/>
                <a:latin typeface="Times New Roman" panose="02020603050405020304" pitchFamily="18" charset="0"/>
                <a:cs typeface="Times New Roman" panose="02020603050405020304" pitchFamily="18" charset="0"/>
              </a:rPr>
              <a:t>he user can customize the type of electrical components used based on their needs and the type of crops.</a:t>
            </a:r>
          </a:p>
          <a:p>
            <a:pPr marL="285750" indent="-285750">
              <a:buFontTx/>
              <a:buChar char="-"/>
            </a:pPr>
            <a:r>
              <a:rPr lang="en-US" b="0" i="0">
                <a:solidFill>
                  <a:srgbClr val="000000"/>
                </a:solidFill>
                <a:effectLst/>
                <a:latin typeface="Times New Roman" panose="02020603050405020304" pitchFamily="18" charset="0"/>
                <a:cs typeface="Times New Roman" panose="02020603050405020304" pitchFamily="18" charset="0"/>
              </a:rPr>
              <a:t>By doing so, the system can work at its optimum level in a different environment without causing failure. </a:t>
            </a:r>
            <a:endParaRPr lang="en-US">
              <a:latin typeface="Times New Roman" panose="02020603050405020304" pitchFamily="18" charset="0"/>
              <a:cs typeface="Times New Roman" panose="02020603050405020304" pitchFamily="18" charset="0"/>
            </a:endParaRPr>
          </a:p>
          <a:p>
            <a:endParaRPr lang="en-MY" sz="1100" b="1">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4197836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4" name="Google Shape;1004;p52"/>
          <p:cNvSpPr txBox="1">
            <a:spLocks noGrp="1"/>
          </p:cNvSpPr>
          <p:nvPr>
            <p:ph type="title"/>
          </p:nvPr>
        </p:nvSpPr>
        <p:spPr>
          <a:xfrm>
            <a:off x="758850" y="216200"/>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pic>
        <p:nvPicPr>
          <p:cNvPr id="1088" name="Google Shape;1088;p52"/>
          <p:cNvPicPr preferRelativeResize="0"/>
          <p:nvPr/>
        </p:nvPicPr>
        <p:blipFill>
          <a:blip r:embed="rId3">
            <a:alphaModFix/>
          </a:blip>
          <a:stretch>
            <a:fillRect/>
          </a:stretch>
        </p:blipFill>
        <p:spPr>
          <a:xfrm rot="-9335011">
            <a:off x="8161600" y="264975"/>
            <a:ext cx="825700" cy="434200"/>
          </a:xfrm>
          <a:prstGeom prst="rect">
            <a:avLst/>
          </a:prstGeom>
          <a:noFill/>
          <a:ln>
            <a:noFill/>
          </a:ln>
        </p:spPr>
      </p:pic>
      <p:sp>
        <p:nvSpPr>
          <p:cNvPr id="5" name="TextBox 4">
            <a:extLst>
              <a:ext uri="{FF2B5EF4-FFF2-40B4-BE49-F238E27FC236}">
                <a16:creationId xmlns:a16="http://schemas.microsoft.com/office/drawing/2014/main" id="{59624B00-AF3D-38DC-D716-9A2EA6AEE63D}"/>
              </a:ext>
            </a:extLst>
          </p:cNvPr>
          <p:cNvSpPr txBox="1"/>
          <p:nvPr/>
        </p:nvSpPr>
        <p:spPr>
          <a:xfrm>
            <a:off x="1238249" y="1355883"/>
            <a:ext cx="7075171" cy="2862322"/>
          </a:xfrm>
          <a:prstGeom prst="rect">
            <a:avLst/>
          </a:prstGeom>
          <a:noFill/>
        </p:spPr>
        <p:txBody>
          <a:bodyPr wrap="square">
            <a:spAutoFit/>
          </a:bodyPr>
          <a:lstStyle/>
          <a:p>
            <a:r>
              <a:rPr lang="en-US" sz="1800">
                <a:latin typeface="Times New Roman" panose="02020603050405020304" pitchFamily="18" charset="0"/>
              </a:rPr>
              <a:t>T</a:t>
            </a:r>
            <a:r>
              <a:rPr lang="en-US" sz="1800" b="0" i="0">
                <a:solidFill>
                  <a:srgbClr val="000000"/>
                </a:solidFill>
                <a:effectLst/>
                <a:latin typeface="Times New Roman" panose="02020603050405020304" pitchFamily="18" charset="0"/>
              </a:rPr>
              <a:t>he user can reduce the time and effort needed as a better communication path for the transfer of important data between multiple nodes.</a:t>
            </a:r>
          </a:p>
          <a:p>
            <a:endParaRPr lang="en-US" sz="1800">
              <a:latin typeface="Times New Roman" panose="02020603050405020304" pitchFamily="18" charset="0"/>
            </a:endParaRPr>
          </a:p>
          <a:p>
            <a:r>
              <a:rPr lang="en-US" sz="1800" b="0" i="0">
                <a:solidFill>
                  <a:srgbClr val="000000"/>
                </a:solidFill>
                <a:effectLst/>
                <a:latin typeface="Times New Roman" panose="02020603050405020304" pitchFamily="18" charset="0"/>
              </a:rPr>
              <a:t>From our testing and results, the technology and materials we employed enabled us to create a cost-effective, efficient, and accurate product for farmers</a:t>
            </a:r>
          </a:p>
          <a:p>
            <a:endParaRPr lang="en-US" sz="1800">
              <a:latin typeface="Times New Roman" panose="02020603050405020304" pitchFamily="18" charset="0"/>
            </a:endParaRPr>
          </a:p>
          <a:p>
            <a:r>
              <a:rPr lang="en-US" sz="1800" b="0" i="0">
                <a:solidFill>
                  <a:srgbClr val="000000"/>
                </a:solidFill>
                <a:effectLst/>
                <a:latin typeface="Times New Roman" panose="02020603050405020304" pitchFamily="18" charset="0"/>
              </a:rPr>
              <a:t>As a result, we can infer that this prototype will undoubtedly assist small-scale farmers in efficiently monitoring their crops using a user-friendly app and other alarm mechanisms. </a:t>
            </a:r>
            <a:endParaRPr lang="en-MY"/>
          </a:p>
        </p:txBody>
      </p:sp>
    </p:spTree>
    <p:extLst>
      <p:ext uri="{BB962C8B-B14F-4D97-AF65-F5344CB8AC3E}">
        <p14:creationId xmlns:p14="http://schemas.microsoft.com/office/powerpoint/2010/main" val="422237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4"/>
          <p:cNvSpPr/>
          <p:nvPr/>
        </p:nvSpPr>
        <p:spPr>
          <a:xfrm>
            <a:off x="1714555" y="3264950"/>
            <a:ext cx="5714841" cy="393186"/>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rgbClr val="6A553D"/>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txBox="1">
            <a:spLocks noGrp="1"/>
          </p:cNvSpPr>
          <p:nvPr>
            <p:ph type="title"/>
          </p:nvPr>
        </p:nvSpPr>
        <p:spPr>
          <a:xfrm>
            <a:off x="1107725" y="1665450"/>
            <a:ext cx="6928500" cy="15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1126" name="Google Shape;1126;p54"/>
          <p:cNvSpPr txBox="1">
            <a:spLocks noGrp="1"/>
          </p:cNvSpPr>
          <p:nvPr>
            <p:ph type="body" idx="1"/>
          </p:nvPr>
        </p:nvSpPr>
        <p:spPr>
          <a:xfrm>
            <a:off x="1869725" y="3340200"/>
            <a:ext cx="5404500" cy="2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CAREFREE SMART FARMING SYSTEM</a:t>
            </a:r>
            <a:endParaRPr/>
          </a:p>
        </p:txBody>
      </p:sp>
      <p:pic>
        <p:nvPicPr>
          <p:cNvPr id="1127" name="Google Shape;1127;p54"/>
          <p:cNvPicPr preferRelativeResize="0"/>
          <p:nvPr/>
        </p:nvPicPr>
        <p:blipFill>
          <a:blip r:embed="rId3">
            <a:alphaModFix/>
          </a:blip>
          <a:stretch>
            <a:fillRect/>
          </a:stretch>
        </p:blipFill>
        <p:spPr>
          <a:xfrm>
            <a:off x="7274237" y="713575"/>
            <a:ext cx="872688" cy="458913"/>
          </a:xfrm>
          <a:prstGeom prst="rect">
            <a:avLst/>
          </a:prstGeom>
          <a:noFill/>
          <a:ln>
            <a:noFill/>
          </a:ln>
        </p:spPr>
      </p:pic>
      <p:pic>
        <p:nvPicPr>
          <p:cNvPr id="1128" name="Google Shape;1128;p54"/>
          <p:cNvPicPr preferRelativeResize="0"/>
          <p:nvPr/>
        </p:nvPicPr>
        <p:blipFill>
          <a:blip r:embed="rId4">
            <a:alphaModFix/>
          </a:blip>
          <a:stretch>
            <a:fillRect/>
          </a:stretch>
        </p:blipFill>
        <p:spPr>
          <a:xfrm rot="-9335021">
            <a:off x="719119" y="4085068"/>
            <a:ext cx="935527" cy="49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3"/>
          <p:cNvSpPr txBox="1">
            <a:spLocks noGrp="1"/>
          </p:cNvSpPr>
          <p:nvPr>
            <p:ph type="title"/>
          </p:nvPr>
        </p:nvSpPr>
        <p:spPr>
          <a:xfrm>
            <a:off x="312234" y="1816164"/>
            <a:ext cx="4207468" cy="14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TO OUR PROJECT</a:t>
            </a:r>
            <a:endParaRPr/>
          </a:p>
        </p:txBody>
      </p:sp>
      <p:pic>
        <p:nvPicPr>
          <p:cNvPr id="828" name="Google Shape;828;p43"/>
          <p:cNvPicPr preferRelativeResize="0"/>
          <p:nvPr/>
        </p:nvPicPr>
        <p:blipFill rotWithShape="1">
          <a:blip r:embed="rId3">
            <a:alphaModFix/>
          </a:blip>
          <a:srcRect l="14688" r="19086"/>
          <a:stretch/>
        </p:blipFill>
        <p:spPr>
          <a:xfrm>
            <a:off x="4637400" y="661800"/>
            <a:ext cx="3793200" cy="3819900"/>
          </a:xfrm>
          <a:prstGeom prst="teardrop">
            <a:avLst>
              <a:gd name="adj" fmla="val 100000"/>
            </a:avLst>
          </a:prstGeom>
          <a:noFill/>
          <a:ln>
            <a:noFill/>
          </a:ln>
        </p:spPr>
      </p:pic>
      <p:grpSp>
        <p:nvGrpSpPr>
          <p:cNvPr id="829" name="Google Shape;829;p43"/>
          <p:cNvGrpSpPr/>
          <p:nvPr/>
        </p:nvGrpSpPr>
        <p:grpSpPr>
          <a:xfrm rot="3876160">
            <a:off x="7657010" y="86573"/>
            <a:ext cx="1365971" cy="1204109"/>
            <a:chOff x="716750" y="1931325"/>
            <a:chExt cx="1165650" cy="1027525"/>
          </a:xfrm>
        </p:grpSpPr>
        <p:sp>
          <p:nvSpPr>
            <p:cNvPr id="830" name="Google Shape;830;p43"/>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8" name="Google Shape;838;p43"/>
          <p:cNvPicPr preferRelativeResize="0"/>
          <p:nvPr/>
        </p:nvPicPr>
        <p:blipFill>
          <a:blip r:embed="rId4">
            <a:alphaModFix/>
          </a:blip>
          <a:stretch>
            <a:fillRect/>
          </a:stretch>
        </p:blipFill>
        <p:spPr>
          <a:xfrm>
            <a:off x="0" y="279395"/>
            <a:ext cx="825700" cy="434205"/>
          </a:xfrm>
          <a:prstGeom prst="rect">
            <a:avLst/>
          </a:prstGeom>
          <a:noFill/>
          <a:ln>
            <a:noFill/>
          </a:ln>
        </p:spPr>
      </p:pic>
      <p:pic>
        <p:nvPicPr>
          <p:cNvPr id="839" name="Google Shape;839;p43"/>
          <p:cNvPicPr preferRelativeResize="0"/>
          <p:nvPr/>
        </p:nvPicPr>
        <p:blipFill>
          <a:blip r:embed="rId5">
            <a:alphaModFix/>
          </a:blip>
          <a:stretch>
            <a:fillRect/>
          </a:stretch>
        </p:blipFill>
        <p:spPr>
          <a:xfrm rot="-9335011">
            <a:off x="4242750" y="4252500"/>
            <a:ext cx="825700" cy="43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9" name="Google Shape;909;p46"/>
          <p:cNvSpPr txBox="1">
            <a:spLocks noGrp="1"/>
          </p:cNvSpPr>
          <p:nvPr>
            <p:ph type="title"/>
          </p:nvPr>
        </p:nvSpPr>
        <p:spPr>
          <a:xfrm>
            <a:off x="345325" y="2777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CAREFREE SMART FARMING SYSTEM</a:t>
            </a:r>
            <a:endParaRPr/>
          </a:p>
        </p:txBody>
      </p:sp>
      <p:pic>
        <p:nvPicPr>
          <p:cNvPr id="922" name="Google Shape;922;p46"/>
          <p:cNvPicPr preferRelativeResize="0"/>
          <p:nvPr/>
        </p:nvPicPr>
        <p:blipFill>
          <a:blip r:embed="rId3">
            <a:alphaModFix/>
          </a:blip>
          <a:stretch>
            <a:fillRect/>
          </a:stretch>
        </p:blipFill>
        <p:spPr>
          <a:xfrm>
            <a:off x="8275320" y="4623560"/>
            <a:ext cx="736151" cy="387100"/>
          </a:xfrm>
          <a:prstGeom prst="rect">
            <a:avLst/>
          </a:prstGeom>
          <a:noFill/>
          <a:ln>
            <a:noFill/>
          </a:ln>
        </p:spPr>
      </p:pic>
      <p:sp>
        <p:nvSpPr>
          <p:cNvPr id="2" name="TextBox 1">
            <a:extLst>
              <a:ext uri="{FF2B5EF4-FFF2-40B4-BE49-F238E27FC236}">
                <a16:creationId xmlns:a16="http://schemas.microsoft.com/office/drawing/2014/main" id="{E2257C60-D9B0-679A-F5C1-78E41A56D2B9}"/>
              </a:ext>
            </a:extLst>
          </p:cNvPr>
          <p:cNvSpPr txBox="1"/>
          <p:nvPr/>
        </p:nvSpPr>
        <p:spPr>
          <a:xfrm>
            <a:off x="617220" y="1088390"/>
            <a:ext cx="7117080" cy="1477328"/>
          </a:xfrm>
          <a:prstGeom prst="rect">
            <a:avLst/>
          </a:prstGeom>
          <a:noFill/>
        </p:spPr>
        <p:txBody>
          <a:bodyPr wrap="square" rtlCol="0">
            <a:spAutoFit/>
          </a:bodyPr>
          <a:lstStyle/>
          <a:p>
            <a:r>
              <a:rPr lang="en-US" sz="1800" b="1">
                <a:solidFill>
                  <a:schemeClr val="accent1"/>
                </a:solidFill>
                <a:latin typeface="Times New Roman" panose="02020603050405020304" pitchFamily="18" charset="0"/>
                <a:cs typeface="Times New Roman" panose="02020603050405020304" pitchFamily="18" charset="0"/>
              </a:rPr>
              <a:t>Why Carefree?</a:t>
            </a:r>
          </a:p>
          <a:p>
            <a:endParaRPr lang="en-US" sz="1800" b="1">
              <a:solidFill>
                <a:schemeClr val="accent1"/>
              </a:solidFill>
              <a:latin typeface="Times New Roman" panose="02020603050405020304" pitchFamily="18" charset="0"/>
              <a:cs typeface="Times New Roman" panose="02020603050405020304" pitchFamily="18" charset="0"/>
            </a:endParaRPr>
          </a:p>
          <a:p>
            <a:r>
              <a:rPr lang="en-US" sz="1800">
                <a:solidFill>
                  <a:schemeClr val="bg1">
                    <a:lumMod val="10000"/>
                  </a:schemeClr>
                </a:solidFill>
                <a:latin typeface="MV Boli" panose="02000500030200090000" pitchFamily="2" charset="0"/>
                <a:cs typeface="MV Boli" panose="02000500030200090000" pitchFamily="2" charset="0"/>
              </a:rPr>
              <a:t>- The user only needs to refill the fertilizer once a month </a:t>
            </a:r>
          </a:p>
          <a:p>
            <a:r>
              <a:rPr lang="en-US" sz="1800">
                <a:solidFill>
                  <a:schemeClr val="bg1">
                    <a:lumMod val="10000"/>
                  </a:schemeClr>
                </a:solidFill>
                <a:latin typeface="MV Boli" panose="02000500030200090000" pitchFamily="2" charset="0"/>
                <a:cs typeface="MV Boli" panose="02000500030200090000" pitchFamily="2" charset="0"/>
              </a:rPr>
              <a:t>- The user only needs to refill the big water tank when it is out of water</a:t>
            </a:r>
            <a:endParaRPr lang="en-MY" sz="1800">
              <a:solidFill>
                <a:schemeClr val="bg1">
                  <a:lumMod val="10000"/>
                </a:schemeClr>
              </a:solidFill>
              <a:latin typeface="MV Boli" panose="02000500030200090000" pitchFamily="2" charset="0"/>
              <a:cs typeface="MV Boli" panose="02000500030200090000" pitchFamily="2" charset="0"/>
            </a:endParaRPr>
          </a:p>
        </p:txBody>
      </p:sp>
      <p:pic>
        <p:nvPicPr>
          <p:cNvPr id="2050" name="Picture 2" descr="Premium Vector | Cartoon little farmer holding a rake">
            <a:extLst>
              <a:ext uri="{FF2B5EF4-FFF2-40B4-BE49-F238E27FC236}">
                <a16:creationId xmlns:a16="http://schemas.microsoft.com/office/drawing/2014/main" id="{187C7F73-F3E6-2EC0-39B5-628251F8DA2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5720" y="277725"/>
            <a:ext cx="1219200" cy="152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301E3-5600-DA7A-CC88-CE0BC1878B50}"/>
              </a:ext>
            </a:extLst>
          </p:cNvPr>
          <p:cNvSpPr txBox="1"/>
          <p:nvPr/>
        </p:nvSpPr>
        <p:spPr>
          <a:xfrm>
            <a:off x="617220" y="2571750"/>
            <a:ext cx="4709160" cy="2308324"/>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cs typeface="Times New Roman" panose="02020603050405020304" pitchFamily="18" charset="0"/>
              </a:rPr>
              <a:t>Sensors used</a:t>
            </a:r>
          </a:p>
          <a:p>
            <a:endParaRPr lang="en-US" sz="1800" b="1" dirty="0">
              <a:solidFill>
                <a:schemeClr val="accent1"/>
              </a:solidFill>
              <a:latin typeface="Times New Roman" panose="02020603050405020304" pitchFamily="18" charset="0"/>
              <a:cs typeface="Times New Roman" panose="02020603050405020304" pitchFamily="18" charset="0"/>
            </a:endParaRPr>
          </a:p>
          <a:p>
            <a:pPr marL="285750" indent="-285750">
              <a:buFontTx/>
              <a:buChar char="-"/>
            </a:pPr>
            <a:r>
              <a:rPr lang="en-US" sz="1800" dirty="0">
                <a:solidFill>
                  <a:schemeClr val="bg1">
                    <a:lumMod val="10000"/>
                  </a:schemeClr>
                </a:solidFill>
                <a:latin typeface="MV Boli" panose="02000500030200090000" pitchFamily="2" charset="0"/>
                <a:cs typeface="MV Boli" panose="02000500030200090000" pitchFamily="2" charset="0"/>
              </a:rPr>
              <a:t>Rain Sensor</a:t>
            </a:r>
          </a:p>
          <a:p>
            <a:pPr marL="285750" indent="-285750">
              <a:buFontTx/>
              <a:buChar char="-"/>
            </a:pPr>
            <a:r>
              <a:rPr lang="en-US" sz="1800" dirty="0">
                <a:solidFill>
                  <a:schemeClr val="bg1">
                    <a:lumMod val="10000"/>
                  </a:schemeClr>
                </a:solidFill>
                <a:latin typeface="MV Boli" panose="02000500030200090000" pitchFamily="2" charset="0"/>
                <a:cs typeface="MV Boli" panose="02000500030200090000" pitchFamily="2" charset="0"/>
              </a:rPr>
              <a:t>Fertilizer Level Sensor</a:t>
            </a:r>
          </a:p>
          <a:p>
            <a:pPr marL="285750" indent="-285750">
              <a:buFontTx/>
              <a:buChar char="-"/>
            </a:pPr>
            <a:r>
              <a:rPr lang="en-US" sz="1800" dirty="0">
                <a:solidFill>
                  <a:schemeClr val="bg1">
                    <a:lumMod val="10000"/>
                  </a:schemeClr>
                </a:solidFill>
                <a:latin typeface="MV Boli" panose="02000500030200090000" pitchFamily="2" charset="0"/>
                <a:cs typeface="MV Boli" panose="02000500030200090000" pitchFamily="2" charset="0"/>
              </a:rPr>
              <a:t>Temperature Sensor</a:t>
            </a:r>
          </a:p>
          <a:p>
            <a:pPr marL="285750" indent="-285750">
              <a:buFontTx/>
              <a:buChar char="-"/>
            </a:pPr>
            <a:r>
              <a:rPr lang="en-US" sz="1800" dirty="0">
                <a:solidFill>
                  <a:schemeClr val="bg1">
                    <a:lumMod val="10000"/>
                  </a:schemeClr>
                </a:solidFill>
                <a:latin typeface="MV Boli" panose="02000500030200090000" pitchFamily="2" charset="0"/>
                <a:cs typeface="MV Boli" panose="02000500030200090000" pitchFamily="2" charset="0"/>
              </a:rPr>
              <a:t>Soil Moisture Sensor</a:t>
            </a:r>
          </a:p>
          <a:p>
            <a:pPr marL="285750" indent="-285750">
              <a:buFontTx/>
              <a:buChar char="-"/>
            </a:pPr>
            <a:r>
              <a:rPr lang="en-US" sz="1800" dirty="0">
                <a:solidFill>
                  <a:schemeClr val="bg1">
                    <a:lumMod val="10000"/>
                  </a:schemeClr>
                </a:solidFill>
                <a:latin typeface="MV Boli" panose="02000500030200090000" pitchFamily="2" charset="0"/>
                <a:cs typeface="MV Boli" panose="02000500030200090000" pitchFamily="2" charset="0"/>
              </a:rPr>
              <a:t>Infrared Sensor Module</a:t>
            </a:r>
          </a:p>
          <a:p>
            <a:pPr marL="285750" indent="-285750">
              <a:buFontTx/>
              <a:buChar char="-"/>
            </a:pPr>
            <a:r>
              <a:rPr lang="en-US" sz="1800" dirty="0">
                <a:solidFill>
                  <a:schemeClr val="bg1">
                    <a:lumMod val="10000"/>
                  </a:schemeClr>
                </a:solidFill>
                <a:latin typeface="MV Boli" panose="02000500030200090000" pitchFamily="2" charset="0"/>
                <a:cs typeface="MV Boli" panose="02000500030200090000" pitchFamily="2" charset="0"/>
              </a:rPr>
              <a:t>High-Frequency Bird Repeller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4"/>
          <p:cNvSpPr txBox="1">
            <a:spLocks noGrp="1"/>
          </p:cNvSpPr>
          <p:nvPr>
            <p:ph type="title"/>
          </p:nvPr>
        </p:nvSpPr>
        <p:spPr>
          <a:xfrm>
            <a:off x="4128625" y="1408200"/>
            <a:ext cx="3973500"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FOCUS</a:t>
            </a:r>
            <a:endParaRPr/>
          </a:p>
        </p:txBody>
      </p:sp>
      <p:sp>
        <p:nvSpPr>
          <p:cNvPr id="845" name="Google Shape;845;p44"/>
          <p:cNvSpPr txBox="1">
            <a:spLocks noGrp="1"/>
          </p:cNvSpPr>
          <p:nvPr>
            <p:ph type="subTitle" idx="1"/>
          </p:nvPr>
        </p:nvSpPr>
        <p:spPr>
          <a:xfrm>
            <a:off x="4128624" y="2139600"/>
            <a:ext cx="4512456" cy="15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a:solidFill>
                  <a:srgbClr val="000000"/>
                </a:solidFill>
                <a:effectLst/>
                <a:latin typeface="MV Boli" panose="02000500030200090000" pitchFamily="2" charset="0"/>
                <a:cs typeface="MV Boli" panose="02000500030200090000" pitchFamily="2" charset="0"/>
              </a:rPr>
              <a:t>Urban farming is the technique of producing, processing and distributing food in or around the urban settings. Urban farming involves cropping on the roofs of buildings or even indoors, and many urban farmers may lack professional farming skills.</a:t>
            </a:r>
            <a:endParaRPr sz="1600">
              <a:latin typeface="MV Boli" panose="02000500030200090000" pitchFamily="2" charset="0"/>
              <a:cs typeface="MV Boli" panose="02000500030200090000" pitchFamily="2" charset="0"/>
            </a:endParaRPr>
          </a:p>
        </p:txBody>
      </p:sp>
      <p:grpSp>
        <p:nvGrpSpPr>
          <p:cNvPr id="846" name="Google Shape;846;p44"/>
          <p:cNvGrpSpPr/>
          <p:nvPr/>
        </p:nvGrpSpPr>
        <p:grpSpPr>
          <a:xfrm>
            <a:off x="1404362" y="1773900"/>
            <a:ext cx="2074215" cy="1423120"/>
            <a:chOff x="1305302" y="1549423"/>
            <a:chExt cx="2074215" cy="1423120"/>
          </a:xfrm>
        </p:grpSpPr>
        <p:sp>
          <p:nvSpPr>
            <p:cNvPr id="847" name="Google Shape;847;p44"/>
            <p:cNvSpPr/>
            <p:nvPr/>
          </p:nvSpPr>
          <p:spPr>
            <a:xfrm>
              <a:off x="1503799" y="1549423"/>
              <a:ext cx="1129331" cy="1421499"/>
            </a:xfrm>
            <a:custGeom>
              <a:avLst/>
              <a:gdLst/>
              <a:ahLst/>
              <a:cxnLst/>
              <a:rect l="l" t="t" r="r" b="b"/>
              <a:pathLst>
                <a:path w="41800" h="52614" extrusionOk="0">
                  <a:moveTo>
                    <a:pt x="6703" y="7870"/>
                  </a:moveTo>
                  <a:lnTo>
                    <a:pt x="6703" y="11537"/>
                  </a:lnTo>
                  <a:lnTo>
                    <a:pt x="3703" y="11537"/>
                  </a:lnTo>
                  <a:lnTo>
                    <a:pt x="3703" y="7870"/>
                  </a:lnTo>
                  <a:close/>
                  <a:moveTo>
                    <a:pt x="6703" y="13633"/>
                  </a:moveTo>
                  <a:lnTo>
                    <a:pt x="6703" y="17312"/>
                  </a:lnTo>
                  <a:lnTo>
                    <a:pt x="3703" y="17312"/>
                  </a:lnTo>
                  <a:lnTo>
                    <a:pt x="3703" y="13633"/>
                  </a:lnTo>
                  <a:close/>
                  <a:moveTo>
                    <a:pt x="25229" y="20598"/>
                  </a:moveTo>
                  <a:lnTo>
                    <a:pt x="25229" y="26194"/>
                  </a:lnTo>
                  <a:lnTo>
                    <a:pt x="19395" y="26194"/>
                  </a:lnTo>
                  <a:lnTo>
                    <a:pt x="19395" y="20598"/>
                  </a:lnTo>
                  <a:close/>
                  <a:moveTo>
                    <a:pt x="7739" y="0"/>
                  </a:moveTo>
                  <a:lnTo>
                    <a:pt x="357" y="4524"/>
                  </a:lnTo>
                  <a:cubicBezTo>
                    <a:pt x="298" y="4560"/>
                    <a:pt x="250" y="4596"/>
                    <a:pt x="214" y="4643"/>
                  </a:cubicBezTo>
                  <a:cubicBezTo>
                    <a:pt x="0" y="4953"/>
                    <a:pt x="214" y="5382"/>
                    <a:pt x="595" y="5382"/>
                  </a:cubicBezTo>
                  <a:lnTo>
                    <a:pt x="1643" y="5382"/>
                  </a:lnTo>
                  <a:lnTo>
                    <a:pt x="1643" y="52090"/>
                  </a:lnTo>
                  <a:lnTo>
                    <a:pt x="13668" y="52090"/>
                  </a:lnTo>
                  <a:lnTo>
                    <a:pt x="13668" y="51935"/>
                  </a:lnTo>
                  <a:lnTo>
                    <a:pt x="16740" y="51935"/>
                  </a:lnTo>
                  <a:lnTo>
                    <a:pt x="16740" y="33242"/>
                  </a:lnTo>
                  <a:lnTo>
                    <a:pt x="22324" y="30790"/>
                  </a:lnTo>
                  <a:lnTo>
                    <a:pt x="27896" y="33242"/>
                  </a:lnTo>
                  <a:lnTo>
                    <a:pt x="27896" y="52471"/>
                  </a:lnTo>
                  <a:lnTo>
                    <a:pt x="33885" y="52471"/>
                  </a:lnTo>
                  <a:lnTo>
                    <a:pt x="33885" y="52614"/>
                  </a:lnTo>
                  <a:lnTo>
                    <a:pt x="40458" y="43601"/>
                  </a:lnTo>
                  <a:lnTo>
                    <a:pt x="40458" y="34373"/>
                  </a:lnTo>
                  <a:cubicBezTo>
                    <a:pt x="40536" y="34394"/>
                    <a:pt x="40611" y="34403"/>
                    <a:pt x="40682" y="34403"/>
                  </a:cubicBezTo>
                  <a:cubicBezTo>
                    <a:pt x="41477" y="34403"/>
                    <a:pt x="41799" y="33212"/>
                    <a:pt x="40958" y="32873"/>
                  </a:cubicBezTo>
                  <a:lnTo>
                    <a:pt x="35659" y="30659"/>
                  </a:lnTo>
                  <a:cubicBezTo>
                    <a:pt x="35559" y="30615"/>
                    <a:pt x="35454" y="30594"/>
                    <a:pt x="35349" y="30594"/>
                  </a:cubicBezTo>
                  <a:cubicBezTo>
                    <a:pt x="35170" y="30594"/>
                    <a:pt x="34993" y="30657"/>
                    <a:pt x="34850" y="30778"/>
                  </a:cubicBezTo>
                  <a:lnTo>
                    <a:pt x="34850" y="30325"/>
                  </a:lnTo>
                  <a:cubicBezTo>
                    <a:pt x="35505" y="30158"/>
                    <a:pt x="35957" y="29563"/>
                    <a:pt x="35957" y="28896"/>
                  </a:cubicBezTo>
                  <a:cubicBezTo>
                    <a:pt x="35957" y="28658"/>
                    <a:pt x="35909" y="28432"/>
                    <a:pt x="35838" y="28218"/>
                  </a:cubicBezTo>
                  <a:lnTo>
                    <a:pt x="33111" y="20967"/>
                  </a:lnTo>
                  <a:cubicBezTo>
                    <a:pt x="32968" y="20586"/>
                    <a:pt x="32707" y="20252"/>
                    <a:pt x="32373" y="20026"/>
                  </a:cubicBezTo>
                  <a:lnTo>
                    <a:pt x="23182" y="13240"/>
                  </a:lnTo>
                  <a:cubicBezTo>
                    <a:pt x="22860" y="13025"/>
                    <a:pt x="22488" y="12918"/>
                    <a:pt x="22114" y="12918"/>
                  </a:cubicBezTo>
                  <a:cubicBezTo>
                    <a:pt x="21741" y="12918"/>
                    <a:pt x="21366" y="13025"/>
                    <a:pt x="21038" y="13240"/>
                  </a:cubicBezTo>
                  <a:lnTo>
                    <a:pt x="13680" y="18681"/>
                  </a:lnTo>
                  <a:lnTo>
                    <a:pt x="13680" y="5382"/>
                  </a:lnTo>
                  <a:lnTo>
                    <a:pt x="14883" y="5382"/>
                  </a:lnTo>
                  <a:cubicBezTo>
                    <a:pt x="15252" y="5370"/>
                    <a:pt x="15466" y="4953"/>
                    <a:pt x="15252" y="4643"/>
                  </a:cubicBezTo>
                  <a:cubicBezTo>
                    <a:pt x="15204" y="4596"/>
                    <a:pt x="15169" y="4560"/>
                    <a:pt x="15109" y="4524"/>
                  </a:cubicBezTo>
                  <a:lnTo>
                    <a:pt x="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1305302" y="2526673"/>
              <a:ext cx="1278711" cy="445870"/>
            </a:xfrm>
            <a:custGeom>
              <a:avLst/>
              <a:gdLst/>
              <a:ahLst/>
              <a:cxnLst/>
              <a:rect l="l" t="t" r="r" b="b"/>
              <a:pathLst>
                <a:path w="47329" h="16503" extrusionOk="0">
                  <a:moveTo>
                    <a:pt x="1" y="0"/>
                  </a:moveTo>
                  <a:lnTo>
                    <a:pt x="1" y="16502"/>
                  </a:lnTo>
                  <a:lnTo>
                    <a:pt x="47328" y="16502"/>
                  </a:lnTo>
                  <a:lnTo>
                    <a:pt x="38184" y="10859"/>
                  </a:lnTo>
                  <a:cubicBezTo>
                    <a:pt x="26719" y="3762"/>
                    <a:pt x="1349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1356770" y="2678106"/>
              <a:ext cx="723502" cy="294437"/>
            </a:xfrm>
            <a:custGeom>
              <a:avLst/>
              <a:gdLst/>
              <a:ahLst/>
              <a:cxnLst/>
              <a:rect l="l" t="t" r="r" b="b"/>
              <a:pathLst>
                <a:path w="26779" h="10898" extrusionOk="0">
                  <a:moveTo>
                    <a:pt x="22945" y="0"/>
                  </a:moveTo>
                  <a:cubicBezTo>
                    <a:pt x="17711" y="0"/>
                    <a:pt x="8070" y="1471"/>
                    <a:pt x="1" y="10897"/>
                  </a:cubicBezTo>
                  <a:lnTo>
                    <a:pt x="5085" y="10897"/>
                  </a:lnTo>
                  <a:cubicBezTo>
                    <a:pt x="9112" y="5797"/>
                    <a:pt x="15789" y="284"/>
                    <a:pt x="25809" y="284"/>
                  </a:cubicBezTo>
                  <a:cubicBezTo>
                    <a:pt x="26129" y="284"/>
                    <a:pt x="26452" y="289"/>
                    <a:pt x="26778" y="301"/>
                  </a:cubicBezTo>
                  <a:cubicBezTo>
                    <a:pt x="26631" y="272"/>
                    <a:pt x="25195" y="0"/>
                    <a:pt x="22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1699676" y="2726926"/>
              <a:ext cx="472914" cy="245616"/>
            </a:xfrm>
            <a:custGeom>
              <a:avLst/>
              <a:gdLst/>
              <a:ahLst/>
              <a:cxnLst/>
              <a:rect l="l" t="t" r="r" b="b"/>
              <a:pathLst>
                <a:path w="17504" h="9091" extrusionOk="0">
                  <a:moveTo>
                    <a:pt x="16288" y="0"/>
                  </a:moveTo>
                  <a:cubicBezTo>
                    <a:pt x="13304" y="0"/>
                    <a:pt x="5757" y="884"/>
                    <a:pt x="1" y="9090"/>
                  </a:cubicBezTo>
                  <a:lnTo>
                    <a:pt x="4168" y="9090"/>
                  </a:lnTo>
                  <a:cubicBezTo>
                    <a:pt x="7157" y="4673"/>
                    <a:pt x="11574" y="399"/>
                    <a:pt x="17503" y="77"/>
                  </a:cubicBezTo>
                  <a:lnTo>
                    <a:pt x="17467" y="53"/>
                  </a:lnTo>
                  <a:cubicBezTo>
                    <a:pt x="17280" y="34"/>
                    <a:pt x="16871" y="0"/>
                    <a:pt x="16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1984063" y="2762779"/>
              <a:ext cx="254154" cy="209764"/>
            </a:xfrm>
            <a:custGeom>
              <a:avLst/>
              <a:gdLst/>
              <a:ahLst/>
              <a:cxnLst/>
              <a:rect l="l" t="t" r="r" b="b"/>
              <a:pathLst>
                <a:path w="9407" h="7764" extrusionOk="0">
                  <a:moveTo>
                    <a:pt x="9382" y="0"/>
                  </a:moveTo>
                  <a:cubicBezTo>
                    <a:pt x="8739" y="36"/>
                    <a:pt x="3239" y="572"/>
                    <a:pt x="0" y="7763"/>
                  </a:cubicBezTo>
                  <a:lnTo>
                    <a:pt x="2298" y="7763"/>
                  </a:lnTo>
                  <a:cubicBezTo>
                    <a:pt x="3751" y="4025"/>
                    <a:pt x="6001" y="643"/>
                    <a:pt x="9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1305302" y="2612615"/>
              <a:ext cx="664306" cy="244752"/>
            </a:xfrm>
            <a:custGeom>
              <a:avLst/>
              <a:gdLst/>
              <a:ahLst/>
              <a:cxnLst/>
              <a:rect l="l" t="t" r="r" b="b"/>
              <a:pathLst>
                <a:path w="24588" h="9059" extrusionOk="0">
                  <a:moveTo>
                    <a:pt x="16328" y="0"/>
                  </a:moveTo>
                  <a:cubicBezTo>
                    <a:pt x="11826" y="0"/>
                    <a:pt x="5966" y="924"/>
                    <a:pt x="1" y="4451"/>
                  </a:cubicBezTo>
                  <a:lnTo>
                    <a:pt x="1" y="9059"/>
                  </a:lnTo>
                  <a:cubicBezTo>
                    <a:pt x="4258" y="4984"/>
                    <a:pt x="10846" y="702"/>
                    <a:pt x="19726" y="702"/>
                  </a:cubicBezTo>
                  <a:cubicBezTo>
                    <a:pt x="21277" y="702"/>
                    <a:pt x="22897" y="832"/>
                    <a:pt x="24587" y="1117"/>
                  </a:cubicBezTo>
                  <a:cubicBezTo>
                    <a:pt x="24587" y="1117"/>
                    <a:pt x="21279" y="0"/>
                    <a:pt x="16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1305302" y="2547017"/>
              <a:ext cx="439764" cy="88401"/>
            </a:xfrm>
            <a:custGeom>
              <a:avLst/>
              <a:gdLst/>
              <a:ahLst/>
              <a:cxnLst/>
              <a:rect l="l" t="t" r="r" b="b"/>
              <a:pathLst>
                <a:path w="16277" h="3272" extrusionOk="0">
                  <a:moveTo>
                    <a:pt x="8033" y="1"/>
                  </a:moveTo>
                  <a:cubicBezTo>
                    <a:pt x="5332" y="1"/>
                    <a:pt x="2633" y="337"/>
                    <a:pt x="1" y="1009"/>
                  </a:cubicBezTo>
                  <a:lnTo>
                    <a:pt x="1" y="3271"/>
                  </a:lnTo>
                  <a:cubicBezTo>
                    <a:pt x="3251" y="1734"/>
                    <a:pt x="7060" y="702"/>
                    <a:pt x="11420" y="702"/>
                  </a:cubicBezTo>
                  <a:cubicBezTo>
                    <a:pt x="12969" y="702"/>
                    <a:pt x="14588" y="832"/>
                    <a:pt x="16277" y="1116"/>
                  </a:cubicBezTo>
                  <a:cubicBezTo>
                    <a:pt x="16277" y="1116"/>
                    <a:pt x="16193" y="1093"/>
                    <a:pt x="16039" y="1045"/>
                  </a:cubicBezTo>
                  <a:cubicBezTo>
                    <a:pt x="14658" y="735"/>
                    <a:pt x="13253" y="462"/>
                    <a:pt x="11836" y="223"/>
                  </a:cubicBezTo>
                  <a:cubicBezTo>
                    <a:pt x="10572" y="75"/>
                    <a:pt x="9302" y="1"/>
                    <a:pt x="8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2100832" y="2526673"/>
              <a:ext cx="1278684" cy="445870"/>
            </a:xfrm>
            <a:custGeom>
              <a:avLst/>
              <a:gdLst/>
              <a:ahLst/>
              <a:cxnLst/>
              <a:rect l="l" t="t" r="r" b="b"/>
              <a:pathLst>
                <a:path w="47328" h="16503" extrusionOk="0">
                  <a:moveTo>
                    <a:pt x="47327" y="0"/>
                  </a:moveTo>
                  <a:cubicBezTo>
                    <a:pt x="33838" y="0"/>
                    <a:pt x="20610" y="3762"/>
                    <a:pt x="9132" y="10859"/>
                  </a:cubicBezTo>
                  <a:lnTo>
                    <a:pt x="0" y="16502"/>
                  </a:lnTo>
                  <a:lnTo>
                    <a:pt x="47327" y="16502"/>
                  </a:lnTo>
                  <a:lnTo>
                    <a:pt x="473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2604573" y="2678106"/>
              <a:ext cx="723475" cy="294437"/>
            </a:xfrm>
            <a:custGeom>
              <a:avLst/>
              <a:gdLst/>
              <a:ahLst/>
              <a:cxnLst/>
              <a:rect l="l" t="t" r="r" b="b"/>
              <a:pathLst>
                <a:path w="26778" h="10898" extrusionOk="0">
                  <a:moveTo>
                    <a:pt x="3828" y="0"/>
                  </a:moveTo>
                  <a:cubicBezTo>
                    <a:pt x="1578" y="0"/>
                    <a:pt x="143" y="272"/>
                    <a:pt x="0" y="301"/>
                  </a:cubicBezTo>
                  <a:cubicBezTo>
                    <a:pt x="337" y="288"/>
                    <a:pt x="670" y="283"/>
                    <a:pt x="1000" y="283"/>
                  </a:cubicBezTo>
                  <a:cubicBezTo>
                    <a:pt x="11014" y="283"/>
                    <a:pt x="17671" y="5791"/>
                    <a:pt x="21693" y="10897"/>
                  </a:cubicBezTo>
                  <a:lnTo>
                    <a:pt x="26777" y="10897"/>
                  </a:lnTo>
                  <a:cubicBezTo>
                    <a:pt x="18709" y="1471"/>
                    <a:pt x="9062" y="0"/>
                    <a:pt x="3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2512255" y="2726926"/>
              <a:ext cx="472887" cy="245616"/>
            </a:xfrm>
            <a:custGeom>
              <a:avLst/>
              <a:gdLst/>
              <a:ahLst/>
              <a:cxnLst/>
              <a:rect l="l" t="t" r="r" b="b"/>
              <a:pathLst>
                <a:path w="17503" h="9091" extrusionOk="0">
                  <a:moveTo>
                    <a:pt x="1215" y="0"/>
                  </a:moveTo>
                  <a:cubicBezTo>
                    <a:pt x="632" y="0"/>
                    <a:pt x="223" y="34"/>
                    <a:pt x="36" y="53"/>
                  </a:cubicBezTo>
                  <a:lnTo>
                    <a:pt x="12" y="65"/>
                  </a:lnTo>
                  <a:lnTo>
                    <a:pt x="0" y="77"/>
                  </a:lnTo>
                  <a:cubicBezTo>
                    <a:pt x="5929" y="399"/>
                    <a:pt x="10335" y="4673"/>
                    <a:pt x="13335" y="9090"/>
                  </a:cubicBezTo>
                  <a:lnTo>
                    <a:pt x="17502" y="9090"/>
                  </a:lnTo>
                  <a:cubicBezTo>
                    <a:pt x="11746" y="884"/>
                    <a:pt x="4199" y="0"/>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p:nvPr/>
          </p:nvSpPr>
          <p:spPr>
            <a:xfrm>
              <a:off x="2446629" y="2762779"/>
              <a:ext cx="254154" cy="209764"/>
            </a:xfrm>
            <a:custGeom>
              <a:avLst/>
              <a:gdLst/>
              <a:ahLst/>
              <a:cxnLst/>
              <a:rect l="l" t="t" r="r" b="b"/>
              <a:pathLst>
                <a:path w="9407" h="7764" extrusionOk="0">
                  <a:moveTo>
                    <a:pt x="0" y="0"/>
                  </a:moveTo>
                  <a:cubicBezTo>
                    <a:pt x="3405" y="643"/>
                    <a:pt x="5644" y="4025"/>
                    <a:pt x="7108" y="7763"/>
                  </a:cubicBezTo>
                  <a:lnTo>
                    <a:pt x="9406" y="7763"/>
                  </a:lnTo>
                  <a:cubicBezTo>
                    <a:pt x="6156" y="560"/>
                    <a:pt x="655" y="24"/>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2397403" y="2790120"/>
              <a:ext cx="125496" cy="182098"/>
            </a:xfrm>
            <a:custGeom>
              <a:avLst/>
              <a:gdLst/>
              <a:ahLst/>
              <a:cxnLst/>
              <a:rect l="l" t="t" r="r" b="b"/>
              <a:pathLst>
                <a:path w="4645" h="6740" extrusionOk="0">
                  <a:moveTo>
                    <a:pt x="1" y="0"/>
                  </a:moveTo>
                  <a:cubicBezTo>
                    <a:pt x="1989" y="1489"/>
                    <a:pt x="2834" y="3977"/>
                    <a:pt x="3037" y="6739"/>
                  </a:cubicBezTo>
                  <a:lnTo>
                    <a:pt x="4644" y="6739"/>
                  </a:lnTo>
                  <a:cubicBezTo>
                    <a:pt x="3501" y="2132"/>
                    <a:pt x="501" y="274"/>
                    <a:pt x="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2343368" y="2822271"/>
              <a:ext cx="38311" cy="150271"/>
            </a:xfrm>
            <a:custGeom>
              <a:avLst/>
              <a:gdLst/>
              <a:ahLst/>
              <a:cxnLst/>
              <a:rect l="l" t="t" r="r" b="b"/>
              <a:pathLst>
                <a:path w="1418" h="5562" extrusionOk="0">
                  <a:moveTo>
                    <a:pt x="0" y="1"/>
                  </a:moveTo>
                  <a:cubicBezTo>
                    <a:pt x="703" y="882"/>
                    <a:pt x="584" y="3001"/>
                    <a:pt x="60" y="5561"/>
                  </a:cubicBezTo>
                  <a:lnTo>
                    <a:pt x="846" y="5561"/>
                  </a:lnTo>
                  <a:cubicBezTo>
                    <a:pt x="1417" y="1203"/>
                    <a:pt x="250" y="156"/>
                    <a:pt x="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2715237" y="2612615"/>
              <a:ext cx="664279" cy="245076"/>
            </a:xfrm>
            <a:custGeom>
              <a:avLst/>
              <a:gdLst/>
              <a:ahLst/>
              <a:cxnLst/>
              <a:rect l="l" t="t" r="r" b="b"/>
              <a:pathLst>
                <a:path w="24587" h="9071" extrusionOk="0">
                  <a:moveTo>
                    <a:pt x="8254" y="0"/>
                  </a:moveTo>
                  <a:cubicBezTo>
                    <a:pt x="3305" y="0"/>
                    <a:pt x="0" y="1117"/>
                    <a:pt x="0" y="1117"/>
                  </a:cubicBezTo>
                  <a:cubicBezTo>
                    <a:pt x="1690" y="832"/>
                    <a:pt x="3310" y="702"/>
                    <a:pt x="4860" y="702"/>
                  </a:cubicBezTo>
                  <a:cubicBezTo>
                    <a:pt x="13738" y="702"/>
                    <a:pt x="20319" y="4985"/>
                    <a:pt x="24586" y="9071"/>
                  </a:cubicBezTo>
                  <a:lnTo>
                    <a:pt x="24586" y="4451"/>
                  </a:lnTo>
                  <a:cubicBezTo>
                    <a:pt x="18615" y="924"/>
                    <a:pt x="12755" y="0"/>
                    <a:pt x="8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2939753" y="2547017"/>
              <a:ext cx="439764" cy="88401"/>
            </a:xfrm>
            <a:custGeom>
              <a:avLst/>
              <a:gdLst/>
              <a:ahLst/>
              <a:cxnLst/>
              <a:rect l="l" t="t" r="r" b="b"/>
              <a:pathLst>
                <a:path w="16277" h="3272" extrusionOk="0">
                  <a:moveTo>
                    <a:pt x="8240" y="1"/>
                  </a:moveTo>
                  <a:cubicBezTo>
                    <a:pt x="6969" y="1"/>
                    <a:pt x="5697" y="75"/>
                    <a:pt x="4430" y="223"/>
                  </a:cubicBezTo>
                  <a:cubicBezTo>
                    <a:pt x="3025" y="462"/>
                    <a:pt x="1620" y="735"/>
                    <a:pt x="227" y="1045"/>
                  </a:cubicBezTo>
                  <a:cubicBezTo>
                    <a:pt x="84" y="1093"/>
                    <a:pt x="1" y="1116"/>
                    <a:pt x="1" y="1116"/>
                  </a:cubicBezTo>
                  <a:cubicBezTo>
                    <a:pt x="1679" y="833"/>
                    <a:pt x="3291" y="704"/>
                    <a:pt x="4834" y="704"/>
                  </a:cubicBezTo>
                  <a:cubicBezTo>
                    <a:pt x="9201" y="704"/>
                    <a:pt x="13021" y="1741"/>
                    <a:pt x="16276" y="3271"/>
                  </a:cubicBezTo>
                  <a:lnTo>
                    <a:pt x="16276" y="1009"/>
                  </a:lnTo>
                  <a:cubicBezTo>
                    <a:pt x="13644" y="337"/>
                    <a:pt x="10945" y="1"/>
                    <a:pt x="8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2683059" y="1831080"/>
              <a:ext cx="339394" cy="305541"/>
            </a:xfrm>
            <a:custGeom>
              <a:avLst/>
              <a:gdLst/>
              <a:ahLst/>
              <a:cxnLst/>
              <a:rect l="l" t="t" r="r" b="b"/>
              <a:pathLst>
                <a:path w="12562" h="11309" extrusionOk="0">
                  <a:moveTo>
                    <a:pt x="6288" y="1"/>
                  </a:moveTo>
                  <a:cubicBezTo>
                    <a:pt x="5789" y="1"/>
                    <a:pt x="5280" y="67"/>
                    <a:pt x="4775" y="207"/>
                  </a:cubicBezTo>
                  <a:cubicBezTo>
                    <a:pt x="1763" y="1041"/>
                    <a:pt x="0" y="4148"/>
                    <a:pt x="834" y="7160"/>
                  </a:cubicBezTo>
                  <a:cubicBezTo>
                    <a:pt x="1517" y="9667"/>
                    <a:pt x="3792" y="11308"/>
                    <a:pt x="6273" y="11308"/>
                  </a:cubicBezTo>
                  <a:cubicBezTo>
                    <a:pt x="6773" y="11308"/>
                    <a:pt x="7281" y="11241"/>
                    <a:pt x="7787" y="11101"/>
                  </a:cubicBezTo>
                  <a:cubicBezTo>
                    <a:pt x="10799" y="10280"/>
                    <a:pt x="12561" y="7160"/>
                    <a:pt x="11728" y="4148"/>
                  </a:cubicBezTo>
                  <a:cubicBezTo>
                    <a:pt x="11034" y="1642"/>
                    <a:pt x="8766" y="1"/>
                    <a:pt x="6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4"/>
            <p:cNvSpPr/>
            <p:nvPr/>
          </p:nvSpPr>
          <p:spPr>
            <a:xfrm>
              <a:off x="2699459" y="1801604"/>
              <a:ext cx="24154" cy="28990"/>
            </a:xfrm>
            <a:custGeom>
              <a:avLst/>
              <a:gdLst/>
              <a:ahLst/>
              <a:cxnLst/>
              <a:rect l="l" t="t" r="r" b="b"/>
              <a:pathLst>
                <a:path w="894" h="1073" fill="none" extrusionOk="0">
                  <a:moveTo>
                    <a:pt x="1" y="0"/>
                  </a:moveTo>
                  <a:lnTo>
                    <a:pt x="894" y="1072"/>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4"/>
            <p:cNvSpPr/>
            <p:nvPr/>
          </p:nvSpPr>
          <p:spPr>
            <a:xfrm>
              <a:off x="2791454" y="1756890"/>
              <a:ext cx="9672" cy="36366"/>
            </a:xfrm>
            <a:custGeom>
              <a:avLst/>
              <a:gdLst/>
              <a:ahLst/>
              <a:cxnLst/>
              <a:rect l="l" t="t" r="r" b="b"/>
              <a:pathLst>
                <a:path w="358" h="1346" fill="none" extrusionOk="0">
                  <a:moveTo>
                    <a:pt x="1" y="1"/>
                  </a:moveTo>
                  <a:lnTo>
                    <a:pt x="358" y="1346"/>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2886987" y="1754972"/>
              <a:ext cx="6781" cy="37014"/>
            </a:xfrm>
            <a:custGeom>
              <a:avLst/>
              <a:gdLst/>
              <a:ahLst/>
              <a:cxnLst/>
              <a:rect l="l" t="t" r="r" b="b"/>
              <a:pathLst>
                <a:path w="251" h="1370" fill="none" extrusionOk="0">
                  <a:moveTo>
                    <a:pt x="251" y="0"/>
                  </a:moveTo>
                  <a:lnTo>
                    <a:pt x="1" y="1369"/>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2965500" y="1796768"/>
              <a:ext cx="21560" cy="30584"/>
            </a:xfrm>
            <a:custGeom>
              <a:avLst/>
              <a:gdLst/>
              <a:ahLst/>
              <a:cxnLst/>
              <a:rect l="l" t="t" r="r" b="b"/>
              <a:pathLst>
                <a:path w="798" h="1132" fill="none" extrusionOk="0">
                  <a:moveTo>
                    <a:pt x="798" y="1"/>
                  </a:moveTo>
                  <a:lnTo>
                    <a:pt x="0" y="1132"/>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3021453" y="1873984"/>
              <a:ext cx="32853" cy="18669"/>
            </a:xfrm>
            <a:custGeom>
              <a:avLst/>
              <a:gdLst/>
              <a:ahLst/>
              <a:cxnLst/>
              <a:rect l="l" t="t" r="r" b="b"/>
              <a:pathLst>
                <a:path w="1216" h="691" fill="none" extrusionOk="0">
                  <a:moveTo>
                    <a:pt x="1215" y="0"/>
                  </a:moveTo>
                  <a:lnTo>
                    <a:pt x="1" y="691"/>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3044932" y="1972085"/>
              <a:ext cx="37365" cy="3242"/>
            </a:xfrm>
            <a:custGeom>
              <a:avLst/>
              <a:gdLst/>
              <a:ahLst/>
              <a:cxnLst/>
              <a:rect l="l" t="t" r="r" b="b"/>
              <a:pathLst>
                <a:path w="1383" h="120" fill="none" extrusionOk="0">
                  <a:moveTo>
                    <a:pt x="1382" y="1"/>
                  </a:moveTo>
                  <a:lnTo>
                    <a:pt x="1" y="120"/>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3031099" y="2060243"/>
              <a:ext cx="35420" cy="12887"/>
            </a:xfrm>
            <a:custGeom>
              <a:avLst/>
              <a:gdLst/>
              <a:ahLst/>
              <a:cxnLst/>
              <a:rect l="l" t="t" r="r" b="b"/>
              <a:pathLst>
                <a:path w="1311" h="477" fill="none" extrusionOk="0">
                  <a:moveTo>
                    <a:pt x="1311" y="476"/>
                  </a:moveTo>
                  <a:lnTo>
                    <a:pt x="1" y="0"/>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2982872" y="2131326"/>
              <a:ext cx="26720" cy="26720"/>
            </a:xfrm>
            <a:custGeom>
              <a:avLst/>
              <a:gdLst/>
              <a:ahLst/>
              <a:cxnLst/>
              <a:rect l="l" t="t" r="r" b="b"/>
              <a:pathLst>
                <a:path w="989" h="989" fill="none" extrusionOk="0">
                  <a:moveTo>
                    <a:pt x="988" y="989"/>
                  </a:moveTo>
                  <a:lnTo>
                    <a:pt x="0" y="0"/>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2908872" y="2175391"/>
              <a:ext cx="12887" cy="35420"/>
            </a:xfrm>
            <a:custGeom>
              <a:avLst/>
              <a:gdLst/>
              <a:ahLst/>
              <a:cxnLst/>
              <a:rect l="l" t="t" r="r" b="b"/>
              <a:pathLst>
                <a:path w="477" h="1311" fill="none" extrusionOk="0">
                  <a:moveTo>
                    <a:pt x="477" y="1310"/>
                  </a:moveTo>
                  <a:lnTo>
                    <a:pt x="1" y="1"/>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2820092" y="2184064"/>
              <a:ext cx="3566" cy="37689"/>
            </a:xfrm>
            <a:custGeom>
              <a:avLst/>
              <a:gdLst/>
              <a:ahLst/>
              <a:cxnLst/>
              <a:rect l="l" t="t" r="r" b="b"/>
              <a:pathLst>
                <a:path w="132" h="1395" fill="none" extrusionOk="0">
                  <a:moveTo>
                    <a:pt x="0" y="1394"/>
                  </a:moveTo>
                  <a:lnTo>
                    <a:pt x="131" y="1"/>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2723586" y="2156101"/>
              <a:ext cx="18696" cy="32502"/>
            </a:xfrm>
            <a:custGeom>
              <a:avLst/>
              <a:gdLst/>
              <a:ahLst/>
              <a:cxnLst/>
              <a:rect l="l" t="t" r="r" b="b"/>
              <a:pathLst>
                <a:path w="692" h="1203" fill="none" extrusionOk="0">
                  <a:moveTo>
                    <a:pt x="1" y="1203"/>
                  </a:moveTo>
                  <a:lnTo>
                    <a:pt x="691" y="0"/>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p:nvPr/>
          </p:nvSpPr>
          <p:spPr>
            <a:xfrm>
              <a:off x="2649612" y="2096257"/>
              <a:ext cx="30908" cy="21587"/>
            </a:xfrm>
            <a:custGeom>
              <a:avLst/>
              <a:gdLst/>
              <a:ahLst/>
              <a:cxnLst/>
              <a:rect l="l" t="t" r="r" b="b"/>
              <a:pathLst>
                <a:path w="1144" h="799" fill="none" extrusionOk="0">
                  <a:moveTo>
                    <a:pt x="0" y="798"/>
                  </a:moveTo>
                  <a:lnTo>
                    <a:pt x="1143" y="1"/>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2612922" y="2015853"/>
              <a:ext cx="37041" cy="6457"/>
            </a:xfrm>
            <a:custGeom>
              <a:avLst/>
              <a:gdLst/>
              <a:ahLst/>
              <a:cxnLst/>
              <a:rect l="l" t="t" r="r" b="b"/>
              <a:pathLst>
                <a:path w="1371" h="239" fill="none" extrusionOk="0">
                  <a:moveTo>
                    <a:pt x="1" y="238"/>
                  </a:moveTo>
                  <a:lnTo>
                    <a:pt x="1370" y="0"/>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2619676" y="1920292"/>
              <a:ext cx="36393" cy="9699"/>
            </a:xfrm>
            <a:custGeom>
              <a:avLst/>
              <a:gdLst/>
              <a:ahLst/>
              <a:cxnLst/>
              <a:rect l="l" t="t" r="r" b="b"/>
              <a:pathLst>
                <a:path w="1347" h="359" fill="none" extrusionOk="0">
                  <a:moveTo>
                    <a:pt x="1" y="1"/>
                  </a:moveTo>
                  <a:lnTo>
                    <a:pt x="1346" y="358"/>
                  </a:lnTo>
                </a:path>
              </a:pathLst>
            </a:custGeom>
            <a:solidFill>
              <a:schemeClr val="lt2"/>
            </a:solid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3036259" y="2158056"/>
              <a:ext cx="230675" cy="536973"/>
            </a:xfrm>
            <a:custGeom>
              <a:avLst/>
              <a:gdLst/>
              <a:ahLst/>
              <a:cxnLst/>
              <a:rect l="l" t="t" r="r" b="b"/>
              <a:pathLst>
                <a:path w="8538" h="19875" extrusionOk="0">
                  <a:moveTo>
                    <a:pt x="4092" y="1"/>
                  </a:moveTo>
                  <a:cubicBezTo>
                    <a:pt x="3655" y="1"/>
                    <a:pt x="3217" y="233"/>
                    <a:pt x="3084" y="693"/>
                  </a:cubicBezTo>
                  <a:lnTo>
                    <a:pt x="572" y="9361"/>
                  </a:lnTo>
                  <a:cubicBezTo>
                    <a:pt x="0" y="11302"/>
                    <a:pt x="1501" y="13195"/>
                    <a:pt x="3668" y="13492"/>
                  </a:cubicBezTo>
                  <a:lnTo>
                    <a:pt x="3668" y="19874"/>
                  </a:lnTo>
                  <a:lnTo>
                    <a:pt x="4834" y="19874"/>
                  </a:lnTo>
                  <a:lnTo>
                    <a:pt x="4834" y="13492"/>
                  </a:lnTo>
                  <a:cubicBezTo>
                    <a:pt x="7049" y="13195"/>
                    <a:pt x="8537" y="11230"/>
                    <a:pt x="7894" y="9266"/>
                  </a:cubicBezTo>
                  <a:lnTo>
                    <a:pt x="5084" y="657"/>
                  </a:lnTo>
                  <a:cubicBezTo>
                    <a:pt x="4938" y="218"/>
                    <a:pt x="4515" y="1"/>
                    <a:pt x="4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0" name="Google Shape;880;p44"/>
          <p:cNvPicPr preferRelativeResize="0"/>
          <p:nvPr/>
        </p:nvPicPr>
        <p:blipFill>
          <a:blip r:embed="rId3">
            <a:alphaModFix/>
          </a:blip>
          <a:stretch>
            <a:fillRect/>
          </a:stretch>
        </p:blipFill>
        <p:spPr>
          <a:xfrm>
            <a:off x="7115825" y="4020670"/>
            <a:ext cx="825700" cy="434205"/>
          </a:xfrm>
          <a:prstGeom prst="rect">
            <a:avLst/>
          </a:prstGeom>
          <a:noFill/>
          <a:ln>
            <a:noFill/>
          </a:ln>
        </p:spPr>
      </p:pic>
      <p:pic>
        <p:nvPicPr>
          <p:cNvPr id="881" name="Google Shape;881;p44"/>
          <p:cNvPicPr preferRelativeResize="0"/>
          <p:nvPr/>
        </p:nvPicPr>
        <p:blipFill>
          <a:blip r:embed="rId4">
            <a:alphaModFix/>
          </a:blip>
          <a:stretch>
            <a:fillRect/>
          </a:stretch>
        </p:blipFill>
        <p:spPr>
          <a:xfrm rot="-9335021">
            <a:off x="136848" y="701819"/>
            <a:ext cx="885155" cy="465463"/>
          </a:xfrm>
          <a:prstGeom prst="rect">
            <a:avLst/>
          </a:prstGeom>
          <a:noFill/>
          <a:ln>
            <a:noFill/>
          </a:ln>
        </p:spPr>
      </p:pic>
      <p:sp>
        <p:nvSpPr>
          <p:cNvPr id="6" name="TextBox 5">
            <a:extLst>
              <a:ext uri="{FF2B5EF4-FFF2-40B4-BE49-F238E27FC236}">
                <a16:creationId xmlns:a16="http://schemas.microsoft.com/office/drawing/2014/main" id="{DC5E7074-606E-B3F1-E76A-980E69718DE0}"/>
              </a:ext>
            </a:extLst>
          </p:cNvPr>
          <p:cNvSpPr txBox="1"/>
          <p:nvPr/>
        </p:nvSpPr>
        <p:spPr>
          <a:xfrm>
            <a:off x="1544643" y="3284302"/>
            <a:ext cx="2002092" cy="338554"/>
          </a:xfrm>
          <a:prstGeom prst="rect">
            <a:avLst/>
          </a:prstGeom>
          <a:noFill/>
        </p:spPr>
        <p:txBody>
          <a:bodyPr wrap="square" rtlCol="0">
            <a:spAutoFit/>
          </a:bodyPr>
          <a:lstStyle/>
          <a:p>
            <a:r>
              <a:rPr lang="en-US" sz="1600" b="1">
                <a:solidFill>
                  <a:schemeClr val="accent1"/>
                </a:solidFill>
                <a:latin typeface="Segoe Print" panose="02000600000000000000" pitchFamily="2" charset="0"/>
              </a:rPr>
              <a:t>Urban Farming</a:t>
            </a:r>
            <a:endParaRPr lang="en-MY" sz="1600" b="1">
              <a:solidFill>
                <a:schemeClr val="accent1"/>
              </a:solidFill>
              <a:latin typeface="Segoe Print" panose="020006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2"/>
          <p:cNvSpPr/>
          <p:nvPr/>
        </p:nvSpPr>
        <p:spPr>
          <a:xfrm>
            <a:off x="3298879" y="1514830"/>
            <a:ext cx="2546242" cy="672110"/>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5921324" y="1514830"/>
            <a:ext cx="2546242" cy="656870"/>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676437" y="1514830"/>
            <a:ext cx="2546242" cy="672109"/>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BENEFITS OF URBAN FARMING</a:t>
            </a:r>
            <a:endParaRPr/>
          </a:p>
        </p:txBody>
      </p:sp>
      <p:sp>
        <p:nvSpPr>
          <p:cNvPr id="803" name="Google Shape;803;p42"/>
          <p:cNvSpPr txBox="1">
            <a:spLocks noGrp="1"/>
          </p:cNvSpPr>
          <p:nvPr>
            <p:ph type="title" idx="2"/>
          </p:nvPr>
        </p:nvSpPr>
        <p:spPr>
          <a:xfrm>
            <a:off x="1555809" y="1130303"/>
            <a:ext cx="787500" cy="4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04" name="Google Shape;804;p42"/>
          <p:cNvSpPr txBox="1">
            <a:spLocks noGrp="1"/>
          </p:cNvSpPr>
          <p:nvPr>
            <p:ph type="title" idx="3"/>
          </p:nvPr>
        </p:nvSpPr>
        <p:spPr>
          <a:xfrm>
            <a:off x="716550" y="1753557"/>
            <a:ext cx="2466000" cy="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F</a:t>
            </a:r>
            <a:r>
              <a:rPr lang="en"/>
              <a:t>OOD SECURITY</a:t>
            </a:r>
            <a:endParaRPr/>
          </a:p>
        </p:txBody>
      </p:sp>
      <p:sp>
        <p:nvSpPr>
          <p:cNvPr id="806" name="Google Shape;806;p42"/>
          <p:cNvSpPr txBox="1">
            <a:spLocks noGrp="1"/>
          </p:cNvSpPr>
          <p:nvPr>
            <p:ph type="title" idx="5"/>
          </p:nvPr>
        </p:nvSpPr>
        <p:spPr>
          <a:xfrm>
            <a:off x="4178250" y="1130303"/>
            <a:ext cx="787500" cy="4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07" name="Google Shape;807;p42"/>
          <p:cNvSpPr txBox="1">
            <a:spLocks noGrp="1"/>
          </p:cNvSpPr>
          <p:nvPr>
            <p:ph type="title" idx="6"/>
          </p:nvPr>
        </p:nvSpPr>
        <p:spPr>
          <a:xfrm>
            <a:off x="3270419" y="1753563"/>
            <a:ext cx="2622445" cy="199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EFFICIENT USE OF LAND</a:t>
            </a:r>
            <a:endParaRPr/>
          </a:p>
        </p:txBody>
      </p:sp>
      <p:sp>
        <p:nvSpPr>
          <p:cNvPr id="815" name="Google Shape;815;p42"/>
          <p:cNvSpPr txBox="1">
            <a:spLocks noGrp="1"/>
          </p:cNvSpPr>
          <p:nvPr>
            <p:ph type="title" idx="17"/>
          </p:nvPr>
        </p:nvSpPr>
        <p:spPr>
          <a:xfrm>
            <a:off x="6800695" y="1130303"/>
            <a:ext cx="787500" cy="4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16" name="Google Shape;816;p42"/>
          <p:cNvSpPr txBox="1">
            <a:spLocks noGrp="1"/>
          </p:cNvSpPr>
          <p:nvPr>
            <p:ph type="title" idx="18"/>
          </p:nvPr>
        </p:nvSpPr>
        <p:spPr>
          <a:xfrm>
            <a:off x="5961448" y="1753563"/>
            <a:ext cx="2466000" cy="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REDUCE CARBON FOOTPRINT</a:t>
            </a:r>
            <a:endParaRPr/>
          </a:p>
        </p:txBody>
      </p:sp>
      <p:pic>
        <p:nvPicPr>
          <p:cNvPr id="821" name="Google Shape;821;p42"/>
          <p:cNvPicPr preferRelativeResize="0"/>
          <p:nvPr/>
        </p:nvPicPr>
        <p:blipFill>
          <a:blip r:embed="rId3">
            <a:alphaModFix/>
          </a:blip>
          <a:stretch>
            <a:fillRect/>
          </a:stretch>
        </p:blipFill>
        <p:spPr>
          <a:xfrm rot="-9335011">
            <a:off x="8110400" y="573350"/>
            <a:ext cx="825700" cy="434200"/>
          </a:xfrm>
          <a:prstGeom prst="rect">
            <a:avLst/>
          </a:prstGeom>
          <a:noFill/>
          <a:ln>
            <a:noFill/>
          </a:ln>
        </p:spPr>
      </p:pic>
      <p:sp>
        <p:nvSpPr>
          <p:cNvPr id="26" name="TextBox 25">
            <a:extLst>
              <a:ext uri="{FF2B5EF4-FFF2-40B4-BE49-F238E27FC236}">
                <a16:creationId xmlns:a16="http://schemas.microsoft.com/office/drawing/2014/main" id="{7FA9BC62-4528-BF9B-3851-0D94B2EC8289}"/>
              </a:ext>
            </a:extLst>
          </p:cNvPr>
          <p:cNvSpPr txBox="1"/>
          <p:nvPr/>
        </p:nvSpPr>
        <p:spPr>
          <a:xfrm>
            <a:off x="676437" y="2391993"/>
            <a:ext cx="2593982" cy="1815882"/>
          </a:xfrm>
          <a:prstGeom prst="rect">
            <a:avLst/>
          </a:prstGeom>
          <a:noFill/>
        </p:spPr>
        <p:txBody>
          <a:bodyPr wrap="square" rtlCol="0">
            <a:spAutoFit/>
          </a:bodyPr>
          <a:lstStyle/>
          <a:p>
            <a:r>
              <a:rPr lang="en-MY" b="0" i="0">
                <a:solidFill>
                  <a:srgbClr val="000000"/>
                </a:solidFill>
                <a:effectLst/>
                <a:latin typeface="MV Boli" panose="02000500030200090000" pitchFamily="2" charset="0"/>
                <a:cs typeface="MV Boli" panose="02000500030200090000" pitchFamily="2" charset="0"/>
              </a:rPr>
              <a:t>-Food security refers to having enough sustainable food to feed yourself and your family.</a:t>
            </a:r>
          </a:p>
          <a:p>
            <a:endParaRPr lang="en-MY">
              <a:latin typeface="MV Boli" panose="02000500030200090000" pitchFamily="2" charset="0"/>
              <a:cs typeface="MV Boli" panose="02000500030200090000" pitchFamily="2" charset="0"/>
            </a:endParaRPr>
          </a:p>
          <a:p>
            <a:r>
              <a:rPr lang="en-MY">
                <a:latin typeface="MV Boli" panose="02000500030200090000" pitchFamily="2" charset="0"/>
                <a:cs typeface="MV Boli" panose="02000500030200090000" pitchFamily="2" charset="0"/>
              </a:rPr>
              <a:t>-</a:t>
            </a:r>
            <a:r>
              <a:rPr lang="en-US">
                <a:latin typeface="MV Boli" panose="02000500030200090000" pitchFamily="2" charset="0"/>
                <a:cs typeface="MV Boli" panose="02000500030200090000" pitchFamily="2" charset="0"/>
              </a:rPr>
              <a:t>U</a:t>
            </a:r>
            <a:r>
              <a:rPr lang="en-US" b="0" i="0">
                <a:solidFill>
                  <a:srgbClr val="000000"/>
                </a:solidFill>
                <a:effectLst/>
                <a:latin typeface="MV Boli" panose="02000500030200090000" pitchFamily="2" charset="0"/>
                <a:cs typeface="MV Boli" panose="02000500030200090000" pitchFamily="2" charset="0"/>
              </a:rPr>
              <a:t>rban farmers can sell some of their harvest and keep the remainder.</a:t>
            </a:r>
            <a:endParaRPr lang="en-MY">
              <a:latin typeface="MV Boli" panose="02000500030200090000" pitchFamily="2" charset="0"/>
              <a:cs typeface="MV Boli" panose="02000500030200090000" pitchFamily="2" charset="0"/>
            </a:endParaRPr>
          </a:p>
        </p:txBody>
      </p:sp>
      <p:sp>
        <p:nvSpPr>
          <p:cNvPr id="27" name="TextBox 26">
            <a:extLst>
              <a:ext uri="{FF2B5EF4-FFF2-40B4-BE49-F238E27FC236}">
                <a16:creationId xmlns:a16="http://schemas.microsoft.com/office/drawing/2014/main" id="{B33AF6B7-E539-49FC-0668-874755152BDE}"/>
              </a:ext>
            </a:extLst>
          </p:cNvPr>
          <p:cNvSpPr txBox="1"/>
          <p:nvPr/>
        </p:nvSpPr>
        <p:spPr>
          <a:xfrm>
            <a:off x="3346622" y="2391993"/>
            <a:ext cx="2546242" cy="2031325"/>
          </a:xfrm>
          <a:prstGeom prst="rect">
            <a:avLst/>
          </a:prstGeom>
          <a:noFill/>
        </p:spPr>
        <p:txBody>
          <a:bodyPr wrap="square" rtlCol="0">
            <a:spAutoFit/>
          </a:bodyPr>
          <a:lstStyle/>
          <a:p>
            <a:r>
              <a:rPr lang="en-US" b="0" i="0">
                <a:solidFill>
                  <a:srgbClr val="000000"/>
                </a:solidFill>
                <a:effectLst/>
                <a:latin typeface="MV Boli" panose="02000500030200090000" pitchFamily="2" charset="0"/>
                <a:cs typeface="MV Boli" panose="02000500030200090000" pitchFamily="2" charset="0"/>
              </a:rPr>
              <a:t>-A viable option for maximizing the amount of land available to feed people.</a:t>
            </a:r>
          </a:p>
          <a:p>
            <a:endParaRPr lang="en-US">
              <a:latin typeface="MV Boli" panose="02000500030200090000" pitchFamily="2" charset="0"/>
              <a:cs typeface="MV Boli" panose="02000500030200090000" pitchFamily="2" charset="0"/>
            </a:endParaRPr>
          </a:p>
          <a:p>
            <a:r>
              <a:rPr lang="en-US">
                <a:latin typeface="MV Boli" panose="02000500030200090000" pitchFamily="2" charset="0"/>
                <a:cs typeface="MV Boli" panose="02000500030200090000" pitchFamily="2" charset="0"/>
              </a:rPr>
              <a:t>-In example, Rooftop Garden, </a:t>
            </a:r>
            <a:r>
              <a:rPr lang="en-MY" b="0" i="0">
                <a:solidFill>
                  <a:srgbClr val="000000"/>
                </a:solidFill>
                <a:effectLst/>
                <a:latin typeface="MV Boli" panose="02000500030200090000" pitchFamily="2" charset="0"/>
                <a:cs typeface="MV Boli" panose="02000500030200090000" pitchFamily="2" charset="0"/>
              </a:rPr>
              <a:t>not only save space but also give an abundance of fresh vegetables.</a:t>
            </a:r>
            <a:endParaRPr lang="en-MY">
              <a:latin typeface="MV Boli" panose="02000500030200090000" pitchFamily="2" charset="0"/>
              <a:cs typeface="MV Boli" panose="02000500030200090000" pitchFamily="2" charset="0"/>
            </a:endParaRPr>
          </a:p>
        </p:txBody>
      </p:sp>
      <p:sp>
        <p:nvSpPr>
          <p:cNvPr id="28" name="TextBox 27">
            <a:extLst>
              <a:ext uri="{FF2B5EF4-FFF2-40B4-BE49-F238E27FC236}">
                <a16:creationId xmlns:a16="http://schemas.microsoft.com/office/drawing/2014/main" id="{683DCDD8-14F2-F843-16BA-CABA6184ED97}"/>
              </a:ext>
            </a:extLst>
          </p:cNvPr>
          <p:cNvSpPr txBox="1"/>
          <p:nvPr/>
        </p:nvSpPr>
        <p:spPr>
          <a:xfrm>
            <a:off x="6164580" y="2391993"/>
            <a:ext cx="2651760" cy="1815882"/>
          </a:xfrm>
          <a:prstGeom prst="rect">
            <a:avLst/>
          </a:prstGeom>
          <a:noFill/>
        </p:spPr>
        <p:txBody>
          <a:bodyPr wrap="square" rtlCol="0">
            <a:spAutoFit/>
          </a:bodyPr>
          <a:lstStyle/>
          <a:p>
            <a:r>
              <a:rPr lang="en-US">
                <a:latin typeface="MV Boli" panose="02000500030200090000" pitchFamily="2" charset="0"/>
                <a:cs typeface="MV Boli" panose="02000500030200090000" pitchFamily="2" charset="0"/>
              </a:rPr>
              <a:t>-</a:t>
            </a:r>
            <a:r>
              <a:rPr lang="en-MY">
                <a:latin typeface="MV Boli" panose="02000500030200090000" pitchFamily="2" charset="0"/>
                <a:cs typeface="MV Boli" panose="02000500030200090000" pitchFamily="2" charset="0"/>
              </a:rPr>
              <a:t>R</a:t>
            </a:r>
            <a:r>
              <a:rPr lang="en-MY" b="0" i="0">
                <a:solidFill>
                  <a:srgbClr val="000000"/>
                </a:solidFill>
                <a:effectLst/>
                <a:latin typeface="MV Boli" panose="02000500030200090000" pitchFamily="2" charset="0"/>
                <a:cs typeface="MV Boli" panose="02000500030200090000" pitchFamily="2" charset="0"/>
              </a:rPr>
              <a:t>educe the carbon footprint of mass production and distribution.</a:t>
            </a:r>
          </a:p>
          <a:p>
            <a:endParaRPr lang="en-MY">
              <a:latin typeface="MV Boli" panose="02000500030200090000" pitchFamily="2" charset="0"/>
              <a:cs typeface="MV Boli" panose="02000500030200090000" pitchFamily="2" charset="0"/>
            </a:endParaRPr>
          </a:p>
          <a:p>
            <a:r>
              <a:rPr lang="en-MY">
                <a:latin typeface="MV Boli" panose="02000500030200090000" pitchFamily="2" charset="0"/>
                <a:cs typeface="MV Boli" panose="02000500030200090000" pitchFamily="2" charset="0"/>
              </a:rPr>
              <a:t>- It </a:t>
            </a:r>
            <a:r>
              <a:rPr lang="en-US" b="0" i="0">
                <a:solidFill>
                  <a:srgbClr val="000000"/>
                </a:solidFill>
                <a:effectLst/>
                <a:latin typeface="MV Boli" panose="02000500030200090000" pitchFamily="2" charset="0"/>
                <a:cs typeface="MV Boli" panose="02000500030200090000" pitchFamily="2" charset="0"/>
              </a:rPr>
              <a:t>aims to make healthy food more inexpensive and accessible to the general public. </a:t>
            </a:r>
            <a:endParaRPr lang="en-MY">
              <a:latin typeface="MV Boli" panose="02000500030200090000" pitchFamily="2" charset="0"/>
              <a:cs typeface="MV Boli" panose="0200050003020009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76"/>
          <p:cNvSpPr/>
          <p:nvPr/>
        </p:nvSpPr>
        <p:spPr>
          <a:xfrm>
            <a:off x="5932505" y="1380568"/>
            <a:ext cx="2388535" cy="572700"/>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6"/>
          <p:cNvSpPr/>
          <p:nvPr/>
        </p:nvSpPr>
        <p:spPr>
          <a:xfrm>
            <a:off x="3246128" y="1385468"/>
            <a:ext cx="2264637" cy="572700"/>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6"/>
          <p:cNvSpPr/>
          <p:nvPr/>
        </p:nvSpPr>
        <p:spPr>
          <a:xfrm>
            <a:off x="652208" y="1380568"/>
            <a:ext cx="2254562" cy="572700"/>
          </a:xfrm>
          <a:custGeom>
            <a:avLst/>
            <a:gdLst/>
            <a:ahLst/>
            <a:cxnLst/>
            <a:rect l="l" t="t" r="r" b="b"/>
            <a:pathLst>
              <a:path w="132911" h="19647" extrusionOk="0">
                <a:moveTo>
                  <a:pt x="132672" y="1053"/>
                </a:moveTo>
                <a:lnTo>
                  <a:pt x="132672" y="1446"/>
                </a:lnTo>
                <a:cubicBezTo>
                  <a:pt x="132732" y="1434"/>
                  <a:pt x="132779" y="1434"/>
                  <a:pt x="132839" y="1434"/>
                </a:cubicBezTo>
                <a:lnTo>
                  <a:pt x="132839" y="1446"/>
                </a:lnTo>
                <a:cubicBezTo>
                  <a:pt x="132910" y="1256"/>
                  <a:pt x="132875" y="1113"/>
                  <a:pt x="132672" y="1053"/>
                </a:cubicBezTo>
                <a:close/>
                <a:moveTo>
                  <a:pt x="16336" y="1172"/>
                </a:moveTo>
                <a:lnTo>
                  <a:pt x="16336" y="1172"/>
                </a:lnTo>
                <a:cubicBezTo>
                  <a:pt x="16527" y="1399"/>
                  <a:pt x="16110" y="1541"/>
                  <a:pt x="16181" y="1756"/>
                </a:cubicBezTo>
                <a:lnTo>
                  <a:pt x="16110" y="1768"/>
                </a:lnTo>
                <a:cubicBezTo>
                  <a:pt x="16062" y="1732"/>
                  <a:pt x="16027" y="1696"/>
                  <a:pt x="15979" y="1660"/>
                </a:cubicBezTo>
                <a:lnTo>
                  <a:pt x="15955" y="1660"/>
                </a:lnTo>
                <a:cubicBezTo>
                  <a:pt x="16039" y="1529"/>
                  <a:pt x="16110" y="1387"/>
                  <a:pt x="16170" y="1244"/>
                </a:cubicBezTo>
                <a:lnTo>
                  <a:pt x="16170" y="1232"/>
                </a:lnTo>
                <a:lnTo>
                  <a:pt x="16336" y="1172"/>
                </a:lnTo>
                <a:close/>
                <a:moveTo>
                  <a:pt x="70772" y="1756"/>
                </a:moveTo>
                <a:lnTo>
                  <a:pt x="70795" y="1780"/>
                </a:lnTo>
                <a:lnTo>
                  <a:pt x="70795" y="1815"/>
                </a:lnTo>
                <a:cubicBezTo>
                  <a:pt x="70783" y="1803"/>
                  <a:pt x="70772" y="1780"/>
                  <a:pt x="70760" y="1768"/>
                </a:cubicBezTo>
                <a:lnTo>
                  <a:pt x="70772" y="1756"/>
                </a:lnTo>
                <a:close/>
                <a:moveTo>
                  <a:pt x="132625" y="1601"/>
                </a:moveTo>
                <a:lnTo>
                  <a:pt x="132482" y="1851"/>
                </a:lnTo>
                <a:cubicBezTo>
                  <a:pt x="132541" y="1863"/>
                  <a:pt x="132589" y="1875"/>
                  <a:pt x="132648" y="1899"/>
                </a:cubicBezTo>
                <a:cubicBezTo>
                  <a:pt x="132636" y="1803"/>
                  <a:pt x="132625" y="1696"/>
                  <a:pt x="132625" y="1601"/>
                </a:cubicBezTo>
                <a:close/>
                <a:moveTo>
                  <a:pt x="132446" y="1863"/>
                </a:moveTo>
                <a:lnTo>
                  <a:pt x="132446" y="1863"/>
                </a:lnTo>
                <a:cubicBezTo>
                  <a:pt x="132363" y="1887"/>
                  <a:pt x="132267" y="1863"/>
                  <a:pt x="132375" y="2006"/>
                </a:cubicBezTo>
                <a:cubicBezTo>
                  <a:pt x="132398" y="1958"/>
                  <a:pt x="132422" y="1910"/>
                  <a:pt x="132446" y="1863"/>
                </a:cubicBezTo>
                <a:close/>
                <a:moveTo>
                  <a:pt x="5704" y="2053"/>
                </a:moveTo>
                <a:lnTo>
                  <a:pt x="5704" y="2053"/>
                </a:lnTo>
                <a:cubicBezTo>
                  <a:pt x="5752" y="2089"/>
                  <a:pt x="5799" y="2125"/>
                  <a:pt x="5859" y="2149"/>
                </a:cubicBezTo>
                <a:cubicBezTo>
                  <a:pt x="5835" y="2196"/>
                  <a:pt x="5823" y="2232"/>
                  <a:pt x="5823" y="2280"/>
                </a:cubicBezTo>
                <a:cubicBezTo>
                  <a:pt x="5799" y="2196"/>
                  <a:pt x="5752" y="2125"/>
                  <a:pt x="5704" y="2053"/>
                </a:cubicBezTo>
                <a:close/>
                <a:moveTo>
                  <a:pt x="132589" y="2458"/>
                </a:moveTo>
                <a:cubicBezTo>
                  <a:pt x="132590" y="2460"/>
                  <a:pt x="132591" y="2461"/>
                  <a:pt x="132592" y="2462"/>
                </a:cubicBezTo>
                <a:lnTo>
                  <a:pt x="132592" y="2462"/>
                </a:lnTo>
                <a:lnTo>
                  <a:pt x="132601" y="2458"/>
                </a:lnTo>
                <a:close/>
                <a:moveTo>
                  <a:pt x="15289" y="2512"/>
                </a:moveTo>
                <a:cubicBezTo>
                  <a:pt x="15267" y="2566"/>
                  <a:pt x="15260" y="2625"/>
                  <a:pt x="15277" y="2684"/>
                </a:cubicBezTo>
                <a:cubicBezTo>
                  <a:pt x="15253" y="2684"/>
                  <a:pt x="15229" y="2696"/>
                  <a:pt x="15205" y="2696"/>
                </a:cubicBezTo>
                <a:cubicBezTo>
                  <a:pt x="15242" y="2642"/>
                  <a:pt x="15257" y="2573"/>
                  <a:pt x="15289" y="2512"/>
                </a:cubicBezTo>
                <a:close/>
                <a:moveTo>
                  <a:pt x="3288" y="2657"/>
                </a:moveTo>
                <a:cubicBezTo>
                  <a:pt x="3258" y="2657"/>
                  <a:pt x="3219" y="2680"/>
                  <a:pt x="3168" y="2744"/>
                </a:cubicBezTo>
                <a:lnTo>
                  <a:pt x="3180" y="2744"/>
                </a:lnTo>
                <a:lnTo>
                  <a:pt x="3418" y="2815"/>
                </a:lnTo>
                <a:cubicBezTo>
                  <a:pt x="3378" y="2752"/>
                  <a:pt x="3349" y="2657"/>
                  <a:pt x="3288" y="2657"/>
                </a:cubicBezTo>
                <a:close/>
                <a:moveTo>
                  <a:pt x="128326" y="2815"/>
                </a:moveTo>
                <a:cubicBezTo>
                  <a:pt x="128374" y="2839"/>
                  <a:pt x="128422" y="2863"/>
                  <a:pt x="128457" y="2899"/>
                </a:cubicBezTo>
                <a:cubicBezTo>
                  <a:pt x="128445" y="2911"/>
                  <a:pt x="128434" y="2923"/>
                  <a:pt x="128422" y="2923"/>
                </a:cubicBezTo>
                <a:cubicBezTo>
                  <a:pt x="128410" y="2875"/>
                  <a:pt x="128362" y="2839"/>
                  <a:pt x="128314" y="2827"/>
                </a:cubicBezTo>
                <a:lnTo>
                  <a:pt x="128326" y="2815"/>
                </a:lnTo>
                <a:close/>
                <a:moveTo>
                  <a:pt x="131017" y="2863"/>
                </a:moveTo>
                <a:lnTo>
                  <a:pt x="130767" y="2994"/>
                </a:lnTo>
                <a:lnTo>
                  <a:pt x="130136" y="3113"/>
                </a:lnTo>
                <a:lnTo>
                  <a:pt x="130731" y="3304"/>
                </a:lnTo>
                <a:cubicBezTo>
                  <a:pt x="130767" y="3280"/>
                  <a:pt x="130803" y="3256"/>
                  <a:pt x="130839" y="3232"/>
                </a:cubicBezTo>
                <a:cubicBezTo>
                  <a:pt x="130851" y="3184"/>
                  <a:pt x="130862" y="3149"/>
                  <a:pt x="130874" y="3113"/>
                </a:cubicBezTo>
                <a:lnTo>
                  <a:pt x="130910" y="3125"/>
                </a:lnTo>
                <a:lnTo>
                  <a:pt x="130981" y="3113"/>
                </a:lnTo>
                <a:cubicBezTo>
                  <a:pt x="130993" y="3030"/>
                  <a:pt x="131005" y="2946"/>
                  <a:pt x="131017" y="2863"/>
                </a:cubicBezTo>
                <a:close/>
                <a:moveTo>
                  <a:pt x="2180" y="3173"/>
                </a:moveTo>
                <a:cubicBezTo>
                  <a:pt x="2073" y="3315"/>
                  <a:pt x="2108" y="3518"/>
                  <a:pt x="2061" y="3685"/>
                </a:cubicBezTo>
                <a:cubicBezTo>
                  <a:pt x="2012" y="3714"/>
                  <a:pt x="1963" y="3735"/>
                  <a:pt x="1907" y="3735"/>
                </a:cubicBezTo>
                <a:cubicBezTo>
                  <a:pt x="1895" y="3735"/>
                  <a:pt x="1883" y="3734"/>
                  <a:pt x="1870" y="3732"/>
                </a:cubicBezTo>
                <a:lnTo>
                  <a:pt x="1882" y="3732"/>
                </a:lnTo>
                <a:cubicBezTo>
                  <a:pt x="1846" y="3732"/>
                  <a:pt x="1811" y="3720"/>
                  <a:pt x="1787" y="3708"/>
                </a:cubicBezTo>
                <a:lnTo>
                  <a:pt x="1727" y="3708"/>
                </a:lnTo>
                <a:lnTo>
                  <a:pt x="1668" y="3637"/>
                </a:lnTo>
                <a:cubicBezTo>
                  <a:pt x="1692" y="3613"/>
                  <a:pt x="1715" y="3601"/>
                  <a:pt x="1739" y="3601"/>
                </a:cubicBezTo>
                <a:cubicBezTo>
                  <a:pt x="1918" y="3506"/>
                  <a:pt x="2073" y="3399"/>
                  <a:pt x="2013" y="3173"/>
                </a:cubicBezTo>
                <a:close/>
                <a:moveTo>
                  <a:pt x="127410" y="4149"/>
                </a:moveTo>
                <a:cubicBezTo>
                  <a:pt x="127386" y="4161"/>
                  <a:pt x="127374" y="4185"/>
                  <a:pt x="127350" y="4196"/>
                </a:cubicBezTo>
                <a:lnTo>
                  <a:pt x="127338" y="4196"/>
                </a:lnTo>
                <a:cubicBezTo>
                  <a:pt x="127350" y="4185"/>
                  <a:pt x="127350" y="4173"/>
                  <a:pt x="127362" y="4161"/>
                </a:cubicBezTo>
                <a:lnTo>
                  <a:pt x="127374" y="4161"/>
                </a:lnTo>
                <a:cubicBezTo>
                  <a:pt x="127374" y="4161"/>
                  <a:pt x="127386" y="4161"/>
                  <a:pt x="127386" y="4149"/>
                </a:cubicBezTo>
                <a:close/>
                <a:moveTo>
                  <a:pt x="3549" y="2482"/>
                </a:moveTo>
                <a:cubicBezTo>
                  <a:pt x="3573" y="2506"/>
                  <a:pt x="3597" y="2530"/>
                  <a:pt x="3620" y="2542"/>
                </a:cubicBezTo>
                <a:cubicBezTo>
                  <a:pt x="3692" y="2577"/>
                  <a:pt x="3775" y="2601"/>
                  <a:pt x="3847" y="2613"/>
                </a:cubicBezTo>
                <a:cubicBezTo>
                  <a:pt x="3902" y="2613"/>
                  <a:pt x="3952" y="2618"/>
                  <a:pt x="4004" y="2618"/>
                </a:cubicBezTo>
                <a:cubicBezTo>
                  <a:pt x="4030" y="2618"/>
                  <a:pt x="4057" y="2617"/>
                  <a:pt x="4085" y="2613"/>
                </a:cubicBezTo>
                <a:cubicBezTo>
                  <a:pt x="4156" y="2625"/>
                  <a:pt x="4228" y="2637"/>
                  <a:pt x="4299" y="2649"/>
                </a:cubicBezTo>
                <a:cubicBezTo>
                  <a:pt x="4629" y="2967"/>
                  <a:pt x="4622" y="3677"/>
                  <a:pt x="5234" y="3677"/>
                </a:cubicBezTo>
                <a:cubicBezTo>
                  <a:pt x="5262" y="3677"/>
                  <a:pt x="5292" y="3676"/>
                  <a:pt x="5323" y="3673"/>
                </a:cubicBezTo>
                <a:cubicBezTo>
                  <a:pt x="5573" y="3589"/>
                  <a:pt x="5704" y="3327"/>
                  <a:pt x="5930" y="3220"/>
                </a:cubicBezTo>
                <a:cubicBezTo>
                  <a:pt x="6049" y="3173"/>
                  <a:pt x="6156" y="3113"/>
                  <a:pt x="6264" y="3042"/>
                </a:cubicBezTo>
                <a:cubicBezTo>
                  <a:pt x="6371" y="2958"/>
                  <a:pt x="6442" y="2827"/>
                  <a:pt x="6454" y="2696"/>
                </a:cubicBezTo>
                <a:cubicBezTo>
                  <a:pt x="6514" y="2684"/>
                  <a:pt x="6573" y="2649"/>
                  <a:pt x="6633" y="2625"/>
                </a:cubicBezTo>
                <a:cubicBezTo>
                  <a:pt x="6655" y="2846"/>
                  <a:pt x="6737" y="2921"/>
                  <a:pt x="6849" y="2921"/>
                </a:cubicBezTo>
                <a:cubicBezTo>
                  <a:pt x="6912" y="2921"/>
                  <a:pt x="6984" y="2897"/>
                  <a:pt x="7061" y="2863"/>
                </a:cubicBezTo>
                <a:lnTo>
                  <a:pt x="7061" y="2863"/>
                </a:lnTo>
                <a:cubicBezTo>
                  <a:pt x="6906" y="3101"/>
                  <a:pt x="6787" y="3351"/>
                  <a:pt x="6704" y="3613"/>
                </a:cubicBezTo>
                <a:cubicBezTo>
                  <a:pt x="6692" y="3601"/>
                  <a:pt x="6668" y="3601"/>
                  <a:pt x="6645" y="3589"/>
                </a:cubicBezTo>
                <a:cubicBezTo>
                  <a:pt x="6573" y="3613"/>
                  <a:pt x="6502" y="3673"/>
                  <a:pt x="6454" y="3732"/>
                </a:cubicBezTo>
                <a:cubicBezTo>
                  <a:pt x="6394" y="3875"/>
                  <a:pt x="6299" y="3994"/>
                  <a:pt x="6192" y="4101"/>
                </a:cubicBezTo>
                <a:cubicBezTo>
                  <a:pt x="6113" y="4133"/>
                  <a:pt x="6033" y="4149"/>
                  <a:pt x="5957" y="4149"/>
                </a:cubicBezTo>
                <a:cubicBezTo>
                  <a:pt x="5920" y="4149"/>
                  <a:pt x="5883" y="4145"/>
                  <a:pt x="5847" y="4137"/>
                </a:cubicBezTo>
                <a:lnTo>
                  <a:pt x="5728" y="4113"/>
                </a:lnTo>
                <a:lnTo>
                  <a:pt x="5609" y="4125"/>
                </a:lnTo>
                <a:lnTo>
                  <a:pt x="5502" y="4185"/>
                </a:lnTo>
                <a:lnTo>
                  <a:pt x="4954" y="4173"/>
                </a:lnTo>
                <a:cubicBezTo>
                  <a:pt x="4930" y="4244"/>
                  <a:pt x="4930" y="4304"/>
                  <a:pt x="4930" y="4375"/>
                </a:cubicBezTo>
                <a:lnTo>
                  <a:pt x="4930" y="4792"/>
                </a:lnTo>
                <a:cubicBezTo>
                  <a:pt x="4974" y="4871"/>
                  <a:pt x="5050" y="4917"/>
                  <a:pt x="5130" y="4917"/>
                </a:cubicBezTo>
                <a:cubicBezTo>
                  <a:pt x="5159" y="4917"/>
                  <a:pt x="5188" y="4911"/>
                  <a:pt x="5216" y="4899"/>
                </a:cubicBezTo>
                <a:lnTo>
                  <a:pt x="5216" y="4899"/>
                </a:lnTo>
                <a:cubicBezTo>
                  <a:pt x="5204" y="4923"/>
                  <a:pt x="5204" y="4935"/>
                  <a:pt x="5204" y="4947"/>
                </a:cubicBezTo>
                <a:cubicBezTo>
                  <a:pt x="5192" y="5030"/>
                  <a:pt x="5204" y="5113"/>
                  <a:pt x="5228" y="5185"/>
                </a:cubicBezTo>
                <a:lnTo>
                  <a:pt x="5073" y="5232"/>
                </a:lnTo>
                <a:cubicBezTo>
                  <a:pt x="5061" y="5185"/>
                  <a:pt x="5037" y="5137"/>
                  <a:pt x="5013" y="5089"/>
                </a:cubicBezTo>
                <a:cubicBezTo>
                  <a:pt x="4990" y="5066"/>
                  <a:pt x="4954" y="5042"/>
                  <a:pt x="4930" y="5018"/>
                </a:cubicBezTo>
                <a:cubicBezTo>
                  <a:pt x="4907" y="5020"/>
                  <a:pt x="4884" y="5021"/>
                  <a:pt x="4861" y="5021"/>
                </a:cubicBezTo>
                <a:cubicBezTo>
                  <a:pt x="4746" y="5021"/>
                  <a:pt x="4627" y="5000"/>
                  <a:pt x="4513" y="5000"/>
                </a:cubicBezTo>
                <a:cubicBezTo>
                  <a:pt x="4376" y="5000"/>
                  <a:pt x="4245" y="5030"/>
                  <a:pt x="4132" y="5161"/>
                </a:cubicBezTo>
                <a:lnTo>
                  <a:pt x="3906" y="5161"/>
                </a:lnTo>
                <a:cubicBezTo>
                  <a:pt x="3811" y="4994"/>
                  <a:pt x="3799" y="4780"/>
                  <a:pt x="3882" y="4589"/>
                </a:cubicBezTo>
                <a:cubicBezTo>
                  <a:pt x="3989" y="4351"/>
                  <a:pt x="4001" y="4066"/>
                  <a:pt x="3751" y="3875"/>
                </a:cubicBezTo>
                <a:cubicBezTo>
                  <a:pt x="3692" y="3506"/>
                  <a:pt x="4073" y="2970"/>
                  <a:pt x="3430" y="2815"/>
                </a:cubicBezTo>
                <a:cubicBezTo>
                  <a:pt x="3237" y="3113"/>
                  <a:pt x="3122" y="3265"/>
                  <a:pt x="3019" y="3265"/>
                </a:cubicBezTo>
                <a:cubicBezTo>
                  <a:pt x="2912" y="3265"/>
                  <a:pt x="2819" y="3101"/>
                  <a:pt x="2668" y="2768"/>
                </a:cubicBezTo>
                <a:cubicBezTo>
                  <a:pt x="2644" y="2708"/>
                  <a:pt x="2632" y="2649"/>
                  <a:pt x="2632" y="2577"/>
                </a:cubicBezTo>
                <a:lnTo>
                  <a:pt x="2632" y="2577"/>
                </a:lnTo>
                <a:cubicBezTo>
                  <a:pt x="2644" y="2589"/>
                  <a:pt x="2656" y="2589"/>
                  <a:pt x="2668" y="2589"/>
                </a:cubicBezTo>
                <a:cubicBezTo>
                  <a:pt x="2767" y="2609"/>
                  <a:pt x="2869" y="2619"/>
                  <a:pt x="2971" y="2619"/>
                </a:cubicBezTo>
                <a:cubicBezTo>
                  <a:pt x="3113" y="2619"/>
                  <a:pt x="3255" y="2600"/>
                  <a:pt x="3394" y="2565"/>
                </a:cubicBezTo>
                <a:cubicBezTo>
                  <a:pt x="3442" y="2542"/>
                  <a:pt x="3501" y="2518"/>
                  <a:pt x="3549" y="2482"/>
                </a:cubicBezTo>
                <a:close/>
                <a:moveTo>
                  <a:pt x="7002" y="5030"/>
                </a:moveTo>
                <a:cubicBezTo>
                  <a:pt x="7073" y="5161"/>
                  <a:pt x="6871" y="5185"/>
                  <a:pt x="6823" y="5268"/>
                </a:cubicBezTo>
                <a:lnTo>
                  <a:pt x="6764" y="5268"/>
                </a:lnTo>
                <a:lnTo>
                  <a:pt x="6692" y="5304"/>
                </a:lnTo>
                <a:cubicBezTo>
                  <a:pt x="6787" y="5209"/>
                  <a:pt x="6906" y="5137"/>
                  <a:pt x="7002" y="5030"/>
                </a:cubicBezTo>
                <a:close/>
                <a:moveTo>
                  <a:pt x="127517" y="5661"/>
                </a:moveTo>
                <a:lnTo>
                  <a:pt x="127517" y="5673"/>
                </a:lnTo>
                <a:lnTo>
                  <a:pt x="127541" y="5673"/>
                </a:lnTo>
                <a:cubicBezTo>
                  <a:pt x="127529" y="5673"/>
                  <a:pt x="127517" y="5673"/>
                  <a:pt x="127505" y="5685"/>
                </a:cubicBezTo>
                <a:cubicBezTo>
                  <a:pt x="127493" y="5685"/>
                  <a:pt x="127493" y="5685"/>
                  <a:pt x="127481" y="5673"/>
                </a:cubicBezTo>
                <a:cubicBezTo>
                  <a:pt x="127493" y="5673"/>
                  <a:pt x="127505" y="5661"/>
                  <a:pt x="127517" y="5661"/>
                </a:cubicBezTo>
                <a:close/>
                <a:moveTo>
                  <a:pt x="132592" y="2462"/>
                </a:moveTo>
                <a:lnTo>
                  <a:pt x="132410" y="2553"/>
                </a:lnTo>
                <a:cubicBezTo>
                  <a:pt x="132267" y="2696"/>
                  <a:pt x="132124" y="2851"/>
                  <a:pt x="132005" y="3018"/>
                </a:cubicBezTo>
                <a:cubicBezTo>
                  <a:pt x="131958" y="3077"/>
                  <a:pt x="131934" y="3161"/>
                  <a:pt x="131934" y="3244"/>
                </a:cubicBezTo>
                <a:cubicBezTo>
                  <a:pt x="132041" y="3530"/>
                  <a:pt x="132041" y="3827"/>
                  <a:pt x="132124" y="4113"/>
                </a:cubicBezTo>
                <a:cubicBezTo>
                  <a:pt x="132065" y="4125"/>
                  <a:pt x="132017" y="4161"/>
                  <a:pt x="131970" y="4196"/>
                </a:cubicBezTo>
                <a:cubicBezTo>
                  <a:pt x="131851" y="4387"/>
                  <a:pt x="131660" y="4506"/>
                  <a:pt x="131601" y="4744"/>
                </a:cubicBezTo>
                <a:cubicBezTo>
                  <a:pt x="131601" y="4828"/>
                  <a:pt x="131624" y="4923"/>
                  <a:pt x="131672" y="4994"/>
                </a:cubicBezTo>
                <a:cubicBezTo>
                  <a:pt x="131743" y="5336"/>
                  <a:pt x="131499" y="5875"/>
                  <a:pt x="132128" y="5875"/>
                </a:cubicBezTo>
                <a:cubicBezTo>
                  <a:pt x="132134" y="5875"/>
                  <a:pt x="132141" y="5875"/>
                  <a:pt x="132148" y="5875"/>
                </a:cubicBezTo>
                <a:cubicBezTo>
                  <a:pt x="132196" y="5292"/>
                  <a:pt x="132720" y="4839"/>
                  <a:pt x="132529" y="4208"/>
                </a:cubicBezTo>
                <a:cubicBezTo>
                  <a:pt x="132553" y="3863"/>
                  <a:pt x="132589" y="3518"/>
                  <a:pt x="132613" y="3173"/>
                </a:cubicBezTo>
                <a:cubicBezTo>
                  <a:pt x="132707" y="2936"/>
                  <a:pt x="132778" y="2699"/>
                  <a:pt x="132592" y="2462"/>
                </a:cubicBezTo>
                <a:close/>
                <a:moveTo>
                  <a:pt x="128053" y="5792"/>
                </a:moveTo>
                <a:cubicBezTo>
                  <a:pt x="128136" y="5851"/>
                  <a:pt x="128219" y="5911"/>
                  <a:pt x="128303" y="5947"/>
                </a:cubicBezTo>
                <a:cubicBezTo>
                  <a:pt x="128207" y="5935"/>
                  <a:pt x="128112" y="5875"/>
                  <a:pt x="128053" y="5792"/>
                </a:cubicBezTo>
                <a:close/>
                <a:moveTo>
                  <a:pt x="6006" y="4966"/>
                </a:moveTo>
                <a:cubicBezTo>
                  <a:pt x="6032" y="4966"/>
                  <a:pt x="6056" y="4977"/>
                  <a:pt x="6073" y="4994"/>
                </a:cubicBezTo>
                <a:lnTo>
                  <a:pt x="6061" y="5018"/>
                </a:lnTo>
                <a:cubicBezTo>
                  <a:pt x="6040" y="5004"/>
                  <a:pt x="6019" y="4998"/>
                  <a:pt x="5996" y="4998"/>
                </a:cubicBezTo>
                <a:cubicBezTo>
                  <a:pt x="5979" y="4998"/>
                  <a:pt x="5962" y="5001"/>
                  <a:pt x="5942" y="5006"/>
                </a:cubicBezTo>
                <a:cubicBezTo>
                  <a:pt x="5752" y="5244"/>
                  <a:pt x="5847" y="5387"/>
                  <a:pt x="6073" y="5482"/>
                </a:cubicBezTo>
                <a:cubicBezTo>
                  <a:pt x="6104" y="5486"/>
                  <a:pt x="6135" y="5487"/>
                  <a:pt x="6166" y="5487"/>
                </a:cubicBezTo>
                <a:cubicBezTo>
                  <a:pt x="6348" y="5487"/>
                  <a:pt x="6527" y="5428"/>
                  <a:pt x="6680" y="5316"/>
                </a:cubicBezTo>
                <a:lnTo>
                  <a:pt x="6680" y="5316"/>
                </a:lnTo>
                <a:cubicBezTo>
                  <a:pt x="6668" y="5423"/>
                  <a:pt x="6680" y="5542"/>
                  <a:pt x="6740" y="5637"/>
                </a:cubicBezTo>
                <a:cubicBezTo>
                  <a:pt x="6716" y="5661"/>
                  <a:pt x="6692" y="5685"/>
                  <a:pt x="6680" y="5720"/>
                </a:cubicBezTo>
                <a:cubicBezTo>
                  <a:pt x="6633" y="5935"/>
                  <a:pt x="6573" y="6149"/>
                  <a:pt x="6502" y="6363"/>
                </a:cubicBezTo>
                <a:cubicBezTo>
                  <a:pt x="6299" y="6292"/>
                  <a:pt x="6085" y="6292"/>
                  <a:pt x="5894" y="6197"/>
                </a:cubicBezTo>
                <a:cubicBezTo>
                  <a:pt x="5740" y="6149"/>
                  <a:pt x="5585" y="6113"/>
                  <a:pt x="5430" y="6090"/>
                </a:cubicBezTo>
                <a:cubicBezTo>
                  <a:pt x="5394" y="6078"/>
                  <a:pt x="5359" y="6066"/>
                  <a:pt x="5335" y="6054"/>
                </a:cubicBezTo>
                <a:cubicBezTo>
                  <a:pt x="5382" y="6042"/>
                  <a:pt x="5430" y="6018"/>
                  <a:pt x="5478" y="5994"/>
                </a:cubicBezTo>
                <a:cubicBezTo>
                  <a:pt x="5537" y="5959"/>
                  <a:pt x="5609" y="5899"/>
                  <a:pt x="5656" y="5828"/>
                </a:cubicBezTo>
                <a:cubicBezTo>
                  <a:pt x="5799" y="5590"/>
                  <a:pt x="5835" y="5375"/>
                  <a:pt x="5597" y="5197"/>
                </a:cubicBezTo>
                <a:cubicBezTo>
                  <a:pt x="5704" y="5101"/>
                  <a:pt x="5835" y="5030"/>
                  <a:pt x="5978" y="4970"/>
                </a:cubicBezTo>
                <a:cubicBezTo>
                  <a:pt x="5987" y="4967"/>
                  <a:pt x="5997" y="4966"/>
                  <a:pt x="6006" y="4966"/>
                </a:cubicBezTo>
                <a:close/>
                <a:moveTo>
                  <a:pt x="4347" y="7542"/>
                </a:moveTo>
                <a:cubicBezTo>
                  <a:pt x="4359" y="7542"/>
                  <a:pt x="4370" y="7542"/>
                  <a:pt x="4382" y="7554"/>
                </a:cubicBezTo>
                <a:cubicBezTo>
                  <a:pt x="4370" y="7554"/>
                  <a:pt x="4359" y="7542"/>
                  <a:pt x="4347" y="7542"/>
                </a:cubicBezTo>
                <a:close/>
                <a:moveTo>
                  <a:pt x="2835" y="6705"/>
                </a:moveTo>
                <a:cubicBezTo>
                  <a:pt x="3193" y="6705"/>
                  <a:pt x="3411" y="7010"/>
                  <a:pt x="3656" y="7244"/>
                </a:cubicBezTo>
                <a:cubicBezTo>
                  <a:pt x="3644" y="7256"/>
                  <a:pt x="3620" y="7268"/>
                  <a:pt x="3608" y="7280"/>
                </a:cubicBezTo>
                <a:cubicBezTo>
                  <a:pt x="3573" y="7244"/>
                  <a:pt x="3513" y="7233"/>
                  <a:pt x="3466" y="7233"/>
                </a:cubicBezTo>
                <a:cubicBezTo>
                  <a:pt x="3299" y="7328"/>
                  <a:pt x="3180" y="7506"/>
                  <a:pt x="3180" y="7697"/>
                </a:cubicBezTo>
                <a:cubicBezTo>
                  <a:pt x="2965" y="7304"/>
                  <a:pt x="2537" y="7161"/>
                  <a:pt x="2227" y="6899"/>
                </a:cubicBezTo>
                <a:cubicBezTo>
                  <a:pt x="2287" y="6899"/>
                  <a:pt x="2346" y="6899"/>
                  <a:pt x="2406" y="6875"/>
                </a:cubicBezTo>
                <a:lnTo>
                  <a:pt x="2406" y="6863"/>
                </a:lnTo>
                <a:cubicBezTo>
                  <a:pt x="2418" y="6852"/>
                  <a:pt x="2418" y="6840"/>
                  <a:pt x="2430" y="6828"/>
                </a:cubicBezTo>
                <a:cubicBezTo>
                  <a:pt x="2492" y="6866"/>
                  <a:pt x="2535" y="6882"/>
                  <a:pt x="2564" y="6882"/>
                </a:cubicBezTo>
                <a:cubicBezTo>
                  <a:pt x="2627" y="6882"/>
                  <a:pt x="2632" y="6813"/>
                  <a:pt x="2632" y="6733"/>
                </a:cubicBezTo>
                <a:lnTo>
                  <a:pt x="2644" y="6733"/>
                </a:lnTo>
                <a:cubicBezTo>
                  <a:pt x="2712" y="6714"/>
                  <a:pt x="2776" y="6705"/>
                  <a:pt x="2835" y="6705"/>
                </a:cubicBezTo>
                <a:close/>
                <a:moveTo>
                  <a:pt x="4513" y="8626"/>
                </a:moveTo>
                <a:cubicBezTo>
                  <a:pt x="4537" y="8638"/>
                  <a:pt x="4549" y="8649"/>
                  <a:pt x="4561" y="8661"/>
                </a:cubicBezTo>
                <a:cubicBezTo>
                  <a:pt x="4537" y="8649"/>
                  <a:pt x="4513" y="8649"/>
                  <a:pt x="4501" y="8649"/>
                </a:cubicBezTo>
                <a:cubicBezTo>
                  <a:pt x="4501" y="8638"/>
                  <a:pt x="4501" y="8638"/>
                  <a:pt x="4513" y="8626"/>
                </a:cubicBezTo>
                <a:close/>
                <a:moveTo>
                  <a:pt x="3192" y="8114"/>
                </a:moveTo>
                <a:cubicBezTo>
                  <a:pt x="3216" y="8245"/>
                  <a:pt x="3287" y="8352"/>
                  <a:pt x="3382" y="8447"/>
                </a:cubicBezTo>
                <a:cubicBezTo>
                  <a:pt x="3061" y="8507"/>
                  <a:pt x="2977" y="8649"/>
                  <a:pt x="3251" y="8911"/>
                </a:cubicBezTo>
                <a:cubicBezTo>
                  <a:pt x="3230" y="8911"/>
                  <a:pt x="3210" y="8911"/>
                  <a:pt x="3190" y="8911"/>
                </a:cubicBezTo>
                <a:cubicBezTo>
                  <a:pt x="2709" y="8911"/>
                  <a:pt x="2353" y="9050"/>
                  <a:pt x="2227" y="9507"/>
                </a:cubicBezTo>
                <a:cubicBezTo>
                  <a:pt x="2203" y="8876"/>
                  <a:pt x="2263" y="8304"/>
                  <a:pt x="3132" y="8149"/>
                </a:cubicBezTo>
                <a:cubicBezTo>
                  <a:pt x="3156" y="8149"/>
                  <a:pt x="3180" y="8137"/>
                  <a:pt x="3192" y="8114"/>
                </a:cubicBezTo>
                <a:close/>
                <a:moveTo>
                  <a:pt x="126290" y="9923"/>
                </a:moveTo>
                <a:cubicBezTo>
                  <a:pt x="126290" y="9923"/>
                  <a:pt x="126290" y="9935"/>
                  <a:pt x="126290" y="9947"/>
                </a:cubicBezTo>
                <a:cubicBezTo>
                  <a:pt x="126279" y="9935"/>
                  <a:pt x="126279" y="9923"/>
                  <a:pt x="126279" y="9923"/>
                </a:cubicBezTo>
                <a:close/>
                <a:moveTo>
                  <a:pt x="127814" y="10328"/>
                </a:moveTo>
                <a:lnTo>
                  <a:pt x="127814" y="10328"/>
                </a:lnTo>
                <a:cubicBezTo>
                  <a:pt x="127826" y="10328"/>
                  <a:pt x="127838" y="10340"/>
                  <a:pt x="127838" y="10352"/>
                </a:cubicBezTo>
                <a:lnTo>
                  <a:pt x="127826" y="10352"/>
                </a:lnTo>
                <a:cubicBezTo>
                  <a:pt x="127814" y="10352"/>
                  <a:pt x="127814" y="10340"/>
                  <a:pt x="127814" y="10328"/>
                </a:cubicBezTo>
                <a:close/>
                <a:moveTo>
                  <a:pt x="3346" y="10995"/>
                </a:moveTo>
                <a:cubicBezTo>
                  <a:pt x="3358" y="11007"/>
                  <a:pt x="3370" y="11019"/>
                  <a:pt x="3370" y="11031"/>
                </a:cubicBezTo>
                <a:lnTo>
                  <a:pt x="3311" y="11031"/>
                </a:lnTo>
                <a:cubicBezTo>
                  <a:pt x="3323" y="11019"/>
                  <a:pt x="3335" y="11007"/>
                  <a:pt x="3346" y="10995"/>
                </a:cubicBezTo>
                <a:close/>
                <a:moveTo>
                  <a:pt x="127660" y="12638"/>
                </a:moveTo>
                <a:lnTo>
                  <a:pt x="127660" y="12638"/>
                </a:lnTo>
                <a:cubicBezTo>
                  <a:pt x="127654" y="12684"/>
                  <a:pt x="127645" y="12702"/>
                  <a:pt x="127639" y="12702"/>
                </a:cubicBezTo>
                <a:cubicBezTo>
                  <a:pt x="127632" y="12702"/>
                  <a:pt x="127633" y="12672"/>
                  <a:pt x="127660" y="12638"/>
                </a:cubicBezTo>
                <a:close/>
                <a:moveTo>
                  <a:pt x="127660" y="13757"/>
                </a:moveTo>
                <a:lnTo>
                  <a:pt x="127672" y="13793"/>
                </a:lnTo>
                <a:lnTo>
                  <a:pt x="127660" y="13769"/>
                </a:lnTo>
                <a:lnTo>
                  <a:pt x="127660" y="13757"/>
                </a:lnTo>
                <a:close/>
                <a:moveTo>
                  <a:pt x="3171" y="13273"/>
                </a:moveTo>
                <a:cubicBezTo>
                  <a:pt x="3037" y="13273"/>
                  <a:pt x="2909" y="13431"/>
                  <a:pt x="2644" y="13757"/>
                </a:cubicBezTo>
                <a:cubicBezTo>
                  <a:pt x="2734" y="13817"/>
                  <a:pt x="2823" y="13840"/>
                  <a:pt x="2909" y="13840"/>
                </a:cubicBezTo>
                <a:cubicBezTo>
                  <a:pt x="3149" y="13840"/>
                  <a:pt x="3378" y="13671"/>
                  <a:pt x="3618" y="13671"/>
                </a:cubicBezTo>
                <a:cubicBezTo>
                  <a:pt x="3635" y="13671"/>
                  <a:pt x="3651" y="13672"/>
                  <a:pt x="3668" y="13674"/>
                </a:cubicBezTo>
                <a:cubicBezTo>
                  <a:pt x="3620" y="13829"/>
                  <a:pt x="3466" y="13960"/>
                  <a:pt x="3620" y="14126"/>
                </a:cubicBezTo>
                <a:cubicBezTo>
                  <a:pt x="3669" y="14183"/>
                  <a:pt x="3718" y="14203"/>
                  <a:pt x="3767" y="14203"/>
                </a:cubicBezTo>
                <a:cubicBezTo>
                  <a:pt x="3861" y="14203"/>
                  <a:pt x="3955" y="14130"/>
                  <a:pt x="4049" y="14114"/>
                </a:cubicBezTo>
                <a:cubicBezTo>
                  <a:pt x="4049" y="13852"/>
                  <a:pt x="3930" y="13698"/>
                  <a:pt x="3680" y="13686"/>
                </a:cubicBezTo>
                <a:lnTo>
                  <a:pt x="3680" y="13674"/>
                </a:lnTo>
                <a:cubicBezTo>
                  <a:pt x="3427" y="13410"/>
                  <a:pt x="3296" y="13273"/>
                  <a:pt x="3171" y="13273"/>
                </a:cubicBezTo>
                <a:close/>
                <a:moveTo>
                  <a:pt x="6394" y="15293"/>
                </a:moveTo>
                <a:cubicBezTo>
                  <a:pt x="6396" y="15293"/>
                  <a:pt x="6401" y="15301"/>
                  <a:pt x="6406" y="15317"/>
                </a:cubicBezTo>
                <a:cubicBezTo>
                  <a:pt x="6406" y="15317"/>
                  <a:pt x="6406" y="15329"/>
                  <a:pt x="6406" y="15341"/>
                </a:cubicBezTo>
                <a:cubicBezTo>
                  <a:pt x="6393" y="15307"/>
                  <a:pt x="6391" y="15293"/>
                  <a:pt x="6394" y="15293"/>
                </a:cubicBezTo>
                <a:close/>
                <a:moveTo>
                  <a:pt x="6371" y="15472"/>
                </a:moveTo>
                <a:cubicBezTo>
                  <a:pt x="6371" y="15472"/>
                  <a:pt x="6371" y="15484"/>
                  <a:pt x="6359" y="15495"/>
                </a:cubicBezTo>
                <a:cubicBezTo>
                  <a:pt x="6359" y="15495"/>
                  <a:pt x="6347" y="15507"/>
                  <a:pt x="6347" y="15507"/>
                </a:cubicBezTo>
                <a:lnTo>
                  <a:pt x="6335" y="15507"/>
                </a:lnTo>
                <a:lnTo>
                  <a:pt x="6371" y="15472"/>
                </a:lnTo>
                <a:close/>
                <a:moveTo>
                  <a:pt x="3620" y="11936"/>
                </a:moveTo>
                <a:cubicBezTo>
                  <a:pt x="3739" y="12471"/>
                  <a:pt x="3727" y="13055"/>
                  <a:pt x="4156" y="13483"/>
                </a:cubicBezTo>
                <a:cubicBezTo>
                  <a:pt x="4335" y="13674"/>
                  <a:pt x="4287" y="13948"/>
                  <a:pt x="4049" y="14114"/>
                </a:cubicBezTo>
                <a:cubicBezTo>
                  <a:pt x="4097" y="14293"/>
                  <a:pt x="4216" y="14448"/>
                  <a:pt x="4394" y="14531"/>
                </a:cubicBezTo>
                <a:cubicBezTo>
                  <a:pt x="4429" y="14537"/>
                  <a:pt x="4463" y="14541"/>
                  <a:pt x="4494" y="14541"/>
                </a:cubicBezTo>
                <a:cubicBezTo>
                  <a:pt x="4695" y="14541"/>
                  <a:pt x="4814" y="14409"/>
                  <a:pt x="4835" y="14162"/>
                </a:cubicBezTo>
                <a:cubicBezTo>
                  <a:pt x="4906" y="14162"/>
                  <a:pt x="4966" y="14138"/>
                  <a:pt x="5025" y="14114"/>
                </a:cubicBezTo>
                <a:lnTo>
                  <a:pt x="5037" y="14162"/>
                </a:lnTo>
                <a:cubicBezTo>
                  <a:pt x="5001" y="14472"/>
                  <a:pt x="4978" y="14757"/>
                  <a:pt x="5371" y="14805"/>
                </a:cubicBezTo>
                <a:lnTo>
                  <a:pt x="5525" y="14817"/>
                </a:lnTo>
                <a:cubicBezTo>
                  <a:pt x="5525" y="14853"/>
                  <a:pt x="5537" y="14888"/>
                  <a:pt x="5537" y="14912"/>
                </a:cubicBezTo>
                <a:cubicBezTo>
                  <a:pt x="5442" y="15091"/>
                  <a:pt x="5263" y="15174"/>
                  <a:pt x="5109" y="15293"/>
                </a:cubicBezTo>
                <a:lnTo>
                  <a:pt x="4990" y="15293"/>
                </a:lnTo>
                <a:cubicBezTo>
                  <a:pt x="4823" y="15353"/>
                  <a:pt x="4668" y="15448"/>
                  <a:pt x="4525" y="15567"/>
                </a:cubicBezTo>
                <a:cubicBezTo>
                  <a:pt x="4562" y="15294"/>
                  <a:pt x="4453" y="15256"/>
                  <a:pt x="4320" y="15256"/>
                </a:cubicBezTo>
                <a:cubicBezTo>
                  <a:pt x="4268" y="15256"/>
                  <a:pt x="4214" y="15261"/>
                  <a:pt x="4162" y="15261"/>
                </a:cubicBezTo>
                <a:cubicBezTo>
                  <a:pt x="4085" y="15261"/>
                  <a:pt x="4016" y="15249"/>
                  <a:pt x="3978" y="15186"/>
                </a:cubicBezTo>
                <a:cubicBezTo>
                  <a:pt x="3885" y="14815"/>
                  <a:pt x="3748" y="14507"/>
                  <a:pt x="3382" y="14507"/>
                </a:cubicBezTo>
                <a:cubicBezTo>
                  <a:pt x="3324" y="14507"/>
                  <a:pt x="3261" y="14515"/>
                  <a:pt x="3192" y="14531"/>
                </a:cubicBezTo>
                <a:cubicBezTo>
                  <a:pt x="3158" y="14523"/>
                  <a:pt x="3124" y="14514"/>
                  <a:pt x="3091" y="14514"/>
                </a:cubicBezTo>
                <a:cubicBezTo>
                  <a:pt x="3077" y="14514"/>
                  <a:pt x="3063" y="14516"/>
                  <a:pt x="3049" y="14519"/>
                </a:cubicBezTo>
                <a:cubicBezTo>
                  <a:pt x="2954" y="14495"/>
                  <a:pt x="2858" y="14472"/>
                  <a:pt x="2775" y="14436"/>
                </a:cubicBezTo>
                <a:cubicBezTo>
                  <a:pt x="2501" y="14245"/>
                  <a:pt x="2061" y="14281"/>
                  <a:pt x="2073" y="13721"/>
                </a:cubicBezTo>
                <a:cubicBezTo>
                  <a:pt x="2096" y="13198"/>
                  <a:pt x="2370" y="13019"/>
                  <a:pt x="2799" y="12936"/>
                </a:cubicBezTo>
                <a:cubicBezTo>
                  <a:pt x="3144" y="12888"/>
                  <a:pt x="3406" y="12567"/>
                  <a:pt x="3370" y="12221"/>
                </a:cubicBezTo>
                <a:lnTo>
                  <a:pt x="3608" y="11947"/>
                </a:lnTo>
                <a:lnTo>
                  <a:pt x="3585" y="11947"/>
                </a:lnTo>
                <a:lnTo>
                  <a:pt x="3585" y="11936"/>
                </a:lnTo>
                <a:close/>
                <a:moveTo>
                  <a:pt x="7930" y="15781"/>
                </a:moveTo>
                <a:cubicBezTo>
                  <a:pt x="7930" y="15781"/>
                  <a:pt x="7930" y="15793"/>
                  <a:pt x="7942" y="15793"/>
                </a:cubicBezTo>
                <a:lnTo>
                  <a:pt x="7930" y="15793"/>
                </a:lnTo>
                <a:lnTo>
                  <a:pt x="7930" y="15781"/>
                </a:lnTo>
                <a:close/>
                <a:moveTo>
                  <a:pt x="4501" y="15591"/>
                </a:moveTo>
                <a:lnTo>
                  <a:pt x="4501" y="15591"/>
                </a:lnTo>
                <a:cubicBezTo>
                  <a:pt x="4311" y="15888"/>
                  <a:pt x="3906" y="16150"/>
                  <a:pt x="4251" y="16567"/>
                </a:cubicBezTo>
                <a:cubicBezTo>
                  <a:pt x="4204" y="16650"/>
                  <a:pt x="4144" y="16710"/>
                  <a:pt x="4073" y="16769"/>
                </a:cubicBezTo>
                <a:cubicBezTo>
                  <a:pt x="4052" y="16625"/>
                  <a:pt x="3979" y="16556"/>
                  <a:pt x="3860" y="16556"/>
                </a:cubicBezTo>
                <a:cubicBezTo>
                  <a:pt x="3772" y="16556"/>
                  <a:pt x="3660" y="16592"/>
                  <a:pt x="3525" y="16662"/>
                </a:cubicBezTo>
                <a:cubicBezTo>
                  <a:pt x="3144" y="16603"/>
                  <a:pt x="3096" y="16341"/>
                  <a:pt x="3180" y="16007"/>
                </a:cubicBezTo>
                <a:lnTo>
                  <a:pt x="3144" y="15984"/>
                </a:lnTo>
                <a:cubicBezTo>
                  <a:pt x="3144" y="15984"/>
                  <a:pt x="3144" y="15972"/>
                  <a:pt x="3144" y="15972"/>
                </a:cubicBezTo>
                <a:lnTo>
                  <a:pt x="3180" y="16007"/>
                </a:lnTo>
                <a:cubicBezTo>
                  <a:pt x="3223" y="15998"/>
                  <a:pt x="3266" y="15994"/>
                  <a:pt x="3311" y="15994"/>
                </a:cubicBezTo>
                <a:cubicBezTo>
                  <a:pt x="3450" y="15994"/>
                  <a:pt x="3596" y="16030"/>
                  <a:pt x="3736" y="16030"/>
                </a:cubicBezTo>
                <a:cubicBezTo>
                  <a:pt x="3888" y="16030"/>
                  <a:pt x="4033" y="15988"/>
                  <a:pt x="4156" y="15817"/>
                </a:cubicBezTo>
                <a:cubicBezTo>
                  <a:pt x="4228" y="15698"/>
                  <a:pt x="4359" y="15615"/>
                  <a:pt x="4501" y="15591"/>
                </a:cubicBezTo>
                <a:close/>
                <a:moveTo>
                  <a:pt x="5938" y="16926"/>
                </a:moveTo>
                <a:lnTo>
                  <a:pt x="5938" y="16926"/>
                </a:lnTo>
                <a:cubicBezTo>
                  <a:pt x="5943" y="16934"/>
                  <a:pt x="5948" y="16942"/>
                  <a:pt x="5954" y="16948"/>
                </a:cubicBezTo>
                <a:lnTo>
                  <a:pt x="5942" y="16948"/>
                </a:lnTo>
                <a:cubicBezTo>
                  <a:pt x="5942" y="16939"/>
                  <a:pt x="5940" y="16932"/>
                  <a:pt x="5938" y="16926"/>
                </a:cubicBezTo>
                <a:close/>
                <a:moveTo>
                  <a:pt x="7704" y="17924"/>
                </a:moveTo>
                <a:cubicBezTo>
                  <a:pt x="7728" y="17960"/>
                  <a:pt x="7752" y="18008"/>
                  <a:pt x="7764" y="18055"/>
                </a:cubicBezTo>
                <a:cubicBezTo>
                  <a:pt x="7740" y="18008"/>
                  <a:pt x="7716" y="17972"/>
                  <a:pt x="7704" y="17924"/>
                </a:cubicBezTo>
                <a:close/>
                <a:moveTo>
                  <a:pt x="101502" y="17996"/>
                </a:moveTo>
                <a:lnTo>
                  <a:pt x="101502" y="17996"/>
                </a:lnTo>
                <a:cubicBezTo>
                  <a:pt x="101525" y="18020"/>
                  <a:pt x="101561" y="18020"/>
                  <a:pt x="101585" y="18032"/>
                </a:cubicBezTo>
                <a:lnTo>
                  <a:pt x="101573" y="18032"/>
                </a:lnTo>
                <a:cubicBezTo>
                  <a:pt x="101573" y="18032"/>
                  <a:pt x="101573" y="18043"/>
                  <a:pt x="101573" y="18055"/>
                </a:cubicBezTo>
                <a:cubicBezTo>
                  <a:pt x="101537" y="18032"/>
                  <a:pt x="101502" y="18020"/>
                  <a:pt x="101502" y="17996"/>
                </a:cubicBezTo>
                <a:close/>
                <a:moveTo>
                  <a:pt x="3394" y="17258"/>
                </a:moveTo>
                <a:cubicBezTo>
                  <a:pt x="3394" y="17365"/>
                  <a:pt x="3430" y="17472"/>
                  <a:pt x="3513" y="17543"/>
                </a:cubicBezTo>
                <a:cubicBezTo>
                  <a:pt x="3704" y="17627"/>
                  <a:pt x="3870" y="17698"/>
                  <a:pt x="3847" y="17960"/>
                </a:cubicBezTo>
                <a:cubicBezTo>
                  <a:pt x="3847" y="18043"/>
                  <a:pt x="3847" y="18139"/>
                  <a:pt x="3847" y="18222"/>
                </a:cubicBezTo>
                <a:cubicBezTo>
                  <a:pt x="3858" y="18282"/>
                  <a:pt x="3870" y="18329"/>
                  <a:pt x="3894" y="18389"/>
                </a:cubicBezTo>
                <a:cubicBezTo>
                  <a:pt x="3644" y="18413"/>
                  <a:pt x="3418" y="18520"/>
                  <a:pt x="3239" y="18698"/>
                </a:cubicBezTo>
                <a:cubicBezTo>
                  <a:pt x="3239" y="18705"/>
                  <a:pt x="3235" y="18713"/>
                  <a:pt x="3232" y="18720"/>
                </a:cubicBezTo>
                <a:lnTo>
                  <a:pt x="3232" y="18720"/>
                </a:lnTo>
                <a:cubicBezTo>
                  <a:pt x="3304" y="18238"/>
                  <a:pt x="3125" y="17702"/>
                  <a:pt x="3394" y="17258"/>
                </a:cubicBezTo>
                <a:close/>
                <a:moveTo>
                  <a:pt x="37005" y="1"/>
                </a:moveTo>
                <a:cubicBezTo>
                  <a:pt x="34709" y="1"/>
                  <a:pt x="32416" y="116"/>
                  <a:pt x="30124" y="184"/>
                </a:cubicBezTo>
                <a:cubicBezTo>
                  <a:pt x="27025" y="273"/>
                  <a:pt x="23927" y="546"/>
                  <a:pt x="20829" y="546"/>
                </a:cubicBezTo>
                <a:cubicBezTo>
                  <a:pt x="20594" y="546"/>
                  <a:pt x="20358" y="545"/>
                  <a:pt x="20122" y="541"/>
                </a:cubicBezTo>
                <a:cubicBezTo>
                  <a:pt x="19991" y="540"/>
                  <a:pt x="19859" y="539"/>
                  <a:pt x="19728" y="539"/>
                </a:cubicBezTo>
                <a:cubicBezTo>
                  <a:pt x="18916" y="539"/>
                  <a:pt x="18096" y="567"/>
                  <a:pt x="17277" y="577"/>
                </a:cubicBezTo>
                <a:lnTo>
                  <a:pt x="16848" y="553"/>
                </a:lnTo>
                <a:lnTo>
                  <a:pt x="10121" y="184"/>
                </a:lnTo>
                <a:cubicBezTo>
                  <a:pt x="9895" y="160"/>
                  <a:pt x="9681" y="125"/>
                  <a:pt x="9442" y="113"/>
                </a:cubicBezTo>
                <a:cubicBezTo>
                  <a:pt x="9090" y="84"/>
                  <a:pt x="8738" y="72"/>
                  <a:pt x="8386" y="72"/>
                </a:cubicBezTo>
                <a:cubicBezTo>
                  <a:pt x="6857" y="72"/>
                  <a:pt x="5326" y="296"/>
                  <a:pt x="3787" y="315"/>
                </a:cubicBezTo>
                <a:cubicBezTo>
                  <a:pt x="3716" y="363"/>
                  <a:pt x="3644" y="410"/>
                  <a:pt x="3573" y="458"/>
                </a:cubicBezTo>
                <a:cubicBezTo>
                  <a:pt x="2608" y="851"/>
                  <a:pt x="2251" y="1363"/>
                  <a:pt x="2287" y="2327"/>
                </a:cubicBezTo>
                <a:lnTo>
                  <a:pt x="2263" y="2327"/>
                </a:lnTo>
                <a:cubicBezTo>
                  <a:pt x="2263" y="2399"/>
                  <a:pt x="2251" y="2458"/>
                  <a:pt x="2251" y="2530"/>
                </a:cubicBezTo>
                <a:lnTo>
                  <a:pt x="2096" y="2518"/>
                </a:lnTo>
                <a:cubicBezTo>
                  <a:pt x="2054" y="2463"/>
                  <a:pt x="2011" y="2430"/>
                  <a:pt x="1970" y="2430"/>
                </a:cubicBezTo>
                <a:cubicBezTo>
                  <a:pt x="1931" y="2430"/>
                  <a:pt x="1893" y="2460"/>
                  <a:pt x="1858" y="2530"/>
                </a:cubicBezTo>
                <a:cubicBezTo>
                  <a:pt x="1834" y="2589"/>
                  <a:pt x="1822" y="2661"/>
                  <a:pt x="1811" y="2720"/>
                </a:cubicBezTo>
                <a:cubicBezTo>
                  <a:pt x="1739" y="2613"/>
                  <a:pt x="1668" y="2422"/>
                  <a:pt x="1572" y="2411"/>
                </a:cubicBezTo>
                <a:cubicBezTo>
                  <a:pt x="1049" y="2387"/>
                  <a:pt x="1108" y="2184"/>
                  <a:pt x="1370" y="1827"/>
                </a:cubicBezTo>
                <a:cubicBezTo>
                  <a:pt x="1406" y="1791"/>
                  <a:pt x="1382" y="1696"/>
                  <a:pt x="1358" y="1601"/>
                </a:cubicBezTo>
                <a:lnTo>
                  <a:pt x="1370" y="1589"/>
                </a:lnTo>
                <a:cubicBezTo>
                  <a:pt x="1394" y="1506"/>
                  <a:pt x="1406" y="1422"/>
                  <a:pt x="1406" y="1327"/>
                </a:cubicBezTo>
                <a:cubicBezTo>
                  <a:pt x="1526" y="1492"/>
                  <a:pt x="1656" y="1552"/>
                  <a:pt x="1790" y="1552"/>
                </a:cubicBezTo>
                <a:cubicBezTo>
                  <a:pt x="1975" y="1552"/>
                  <a:pt x="2167" y="1438"/>
                  <a:pt x="2346" y="1327"/>
                </a:cubicBezTo>
                <a:cubicBezTo>
                  <a:pt x="2608" y="1160"/>
                  <a:pt x="2692" y="898"/>
                  <a:pt x="2370" y="672"/>
                </a:cubicBezTo>
                <a:cubicBezTo>
                  <a:pt x="2288" y="668"/>
                  <a:pt x="2207" y="665"/>
                  <a:pt x="2126" y="665"/>
                </a:cubicBezTo>
                <a:cubicBezTo>
                  <a:pt x="1795" y="665"/>
                  <a:pt x="1469" y="705"/>
                  <a:pt x="1144" y="791"/>
                </a:cubicBezTo>
                <a:cubicBezTo>
                  <a:pt x="1144" y="863"/>
                  <a:pt x="1144" y="922"/>
                  <a:pt x="1132" y="994"/>
                </a:cubicBezTo>
                <a:cubicBezTo>
                  <a:pt x="918" y="1172"/>
                  <a:pt x="644" y="1172"/>
                  <a:pt x="394" y="1220"/>
                </a:cubicBezTo>
                <a:cubicBezTo>
                  <a:pt x="179" y="1268"/>
                  <a:pt x="1" y="1601"/>
                  <a:pt x="96" y="1672"/>
                </a:cubicBezTo>
                <a:cubicBezTo>
                  <a:pt x="679" y="2125"/>
                  <a:pt x="287" y="2780"/>
                  <a:pt x="429" y="3304"/>
                </a:cubicBezTo>
                <a:cubicBezTo>
                  <a:pt x="287" y="3375"/>
                  <a:pt x="287" y="3446"/>
                  <a:pt x="418" y="3518"/>
                </a:cubicBezTo>
                <a:cubicBezTo>
                  <a:pt x="418" y="3744"/>
                  <a:pt x="322" y="3994"/>
                  <a:pt x="584" y="4137"/>
                </a:cubicBezTo>
                <a:cubicBezTo>
                  <a:pt x="584" y="4077"/>
                  <a:pt x="584" y="4018"/>
                  <a:pt x="596" y="3958"/>
                </a:cubicBezTo>
                <a:lnTo>
                  <a:pt x="715" y="3958"/>
                </a:lnTo>
                <a:cubicBezTo>
                  <a:pt x="727" y="4006"/>
                  <a:pt x="763" y="4066"/>
                  <a:pt x="799" y="4101"/>
                </a:cubicBezTo>
                <a:cubicBezTo>
                  <a:pt x="951" y="4237"/>
                  <a:pt x="1109" y="4360"/>
                  <a:pt x="1295" y="4360"/>
                </a:cubicBezTo>
                <a:cubicBezTo>
                  <a:pt x="1371" y="4360"/>
                  <a:pt x="1451" y="4340"/>
                  <a:pt x="1537" y="4292"/>
                </a:cubicBezTo>
                <a:cubicBezTo>
                  <a:pt x="1549" y="4280"/>
                  <a:pt x="1561" y="4268"/>
                  <a:pt x="1572" y="4256"/>
                </a:cubicBezTo>
                <a:lnTo>
                  <a:pt x="2120" y="4697"/>
                </a:lnTo>
                <a:cubicBezTo>
                  <a:pt x="2004" y="4837"/>
                  <a:pt x="1877" y="4943"/>
                  <a:pt x="1727" y="4943"/>
                </a:cubicBezTo>
                <a:cubicBezTo>
                  <a:pt x="1660" y="4943"/>
                  <a:pt x="1589" y="4922"/>
                  <a:pt x="1513" y="4875"/>
                </a:cubicBezTo>
                <a:lnTo>
                  <a:pt x="1346" y="4625"/>
                </a:lnTo>
                <a:lnTo>
                  <a:pt x="1156" y="4673"/>
                </a:lnTo>
                <a:cubicBezTo>
                  <a:pt x="596" y="5054"/>
                  <a:pt x="453" y="5625"/>
                  <a:pt x="477" y="6280"/>
                </a:cubicBezTo>
                <a:cubicBezTo>
                  <a:pt x="775" y="6316"/>
                  <a:pt x="834" y="6494"/>
                  <a:pt x="775" y="6780"/>
                </a:cubicBezTo>
                <a:cubicBezTo>
                  <a:pt x="727" y="6983"/>
                  <a:pt x="894" y="7078"/>
                  <a:pt x="1049" y="7125"/>
                </a:cubicBezTo>
                <a:cubicBezTo>
                  <a:pt x="1079" y="7134"/>
                  <a:pt x="1109" y="7139"/>
                  <a:pt x="1137" y="7139"/>
                </a:cubicBezTo>
                <a:cubicBezTo>
                  <a:pt x="1262" y="7139"/>
                  <a:pt x="1362" y="7054"/>
                  <a:pt x="1430" y="6899"/>
                </a:cubicBezTo>
                <a:cubicBezTo>
                  <a:pt x="1489" y="6792"/>
                  <a:pt x="1561" y="6685"/>
                  <a:pt x="1644" y="6578"/>
                </a:cubicBezTo>
                <a:lnTo>
                  <a:pt x="1834" y="6780"/>
                </a:lnTo>
                <a:cubicBezTo>
                  <a:pt x="1441" y="7518"/>
                  <a:pt x="1620" y="8328"/>
                  <a:pt x="1525" y="9102"/>
                </a:cubicBezTo>
                <a:cubicBezTo>
                  <a:pt x="1596" y="9388"/>
                  <a:pt x="1453" y="9709"/>
                  <a:pt x="1668" y="9971"/>
                </a:cubicBezTo>
                <a:cubicBezTo>
                  <a:pt x="1537" y="10209"/>
                  <a:pt x="1299" y="10126"/>
                  <a:pt x="1108" y="10197"/>
                </a:cubicBezTo>
                <a:cubicBezTo>
                  <a:pt x="1084" y="10245"/>
                  <a:pt x="1072" y="10304"/>
                  <a:pt x="1072" y="10352"/>
                </a:cubicBezTo>
                <a:cubicBezTo>
                  <a:pt x="656" y="10804"/>
                  <a:pt x="1215" y="10828"/>
                  <a:pt x="1334" y="10995"/>
                </a:cubicBezTo>
                <a:cubicBezTo>
                  <a:pt x="1404" y="11083"/>
                  <a:pt x="1468" y="11119"/>
                  <a:pt x="1528" y="11119"/>
                </a:cubicBezTo>
                <a:cubicBezTo>
                  <a:pt x="1653" y="11119"/>
                  <a:pt x="1758" y="10965"/>
                  <a:pt x="1846" y="10828"/>
                </a:cubicBezTo>
                <a:cubicBezTo>
                  <a:pt x="1939" y="10782"/>
                  <a:pt x="2016" y="10757"/>
                  <a:pt x="2075" y="10757"/>
                </a:cubicBezTo>
                <a:cubicBezTo>
                  <a:pt x="2200" y="10757"/>
                  <a:pt x="2251" y="10865"/>
                  <a:pt x="2227" y="11114"/>
                </a:cubicBezTo>
                <a:cubicBezTo>
                  <a:pt x="2192" y="11507"/>
                  <a:pt x="1751" y="11674"/>
                  <a:pt x="1775" y="12090"/>
                </a:cubicBezTo>
                <a:cubicBezTo>
                  <a:pt x="1828" y="12154"/>
                  <a:pt x="1910" y="12199"/>
                  <a:pt x="1995" y="12199"/>
                </a:cubicBezTo>
                <a:cubicBezTo>
                  <a:pt x="2005" y="12199"/>
                  <a:pt x="2015" y="12199"/>
                  <a:pt x="2025" y="12197"/>
                </a:cubicBezTo>
                <a:lnTo>
                  <a:pt x="2025" y="12197"/>
                </a:lnTo>
                <a:cubicBezTo>
                  <a:pt x="2001" y="12209"/>
                  <a:pt x="1989" y="12209"/>
                  <a:pt x="1965" y="12221"/>
                </a:cubicBezTo>
                <a:cubicBezTo>
                  <a:pt x="1953" y="12233"/>
                  <a:pt x="1942" y="12269"/>
                  <a:pt x="1930" y="12293"/>
                </a:cubicBezTo>
                <a:cubicBezTo>
                  <a:pt x="1906" y="12263"/>
                  <a:pt x="1873" y="12248"/>
                  <a:pt x="1840" y="12248"/>
                </a:cubicBezTo>
                <a:cubicBezTo>
                  <a:pt x="1808" y="12248"/>
                  <a:pt x="1775" y="12263"/>
                  <a:pt x="1751" y="12293"/>
                </a:cubicBezTo>
                <a:cubicBezTo>
                  <a:pt x="1656" y="12436"/>
                  <a:pt x="1465" y="12376"/>
                  <a:pt x="1358" y="12483"/>
                </a:cubicBezTo>
                <a:cubicBezTo>
                  <a:pt x="691" y="12828"/>
                  <a:pt x="1001" y="13376"/>
                  <a:pt x="1180" y="13793"/>
                </a:cubicBezTo>
                <a:cubicBezTo>
                  <a:pt x="1311" y="14091"/>
                  <a:pt x="1453" y="14305"/>
                  <a:pt x="1263" y="14603"/>
                </a:cubicBezTo>
                <a:cubicBezTo>
                  <a:pt x="1430" y="14733"/>
                  <a:pt x="1632" y="14817"/>
                  <a:pt x="1834" y="14853"/>
                </a:cubicBezTo>
                <a:cubicBezTo>
                  <a:pt x="1940" y="14942"/>
                  <a:pt x="2046" y="14998"/>
                  <a:pt x="2155" y="14998"/>
                </a:cubicBezTo>
                <a:cubicBezTo>
                  <a:pt x="2206" y="14998"/>
                  <a:pt x="2258" y="14986"/>
                  <a:pt x="2311" y="14960"/>
                </a:cubicBezTo>
                <a:cubicBezTo>
                  <a:pt x="2382" y="14984"/>
                  <a:pt x="2454" y="14995"/>
                  <a:pt x="2525" y="14995"/>
                </a:cubicBezTo>
                <a:cubicBezTo>
                  <a:pt x="2668" y="14984"/>
                  <a:pt x="2799" y="14948"/>
                  <a:pt x="2918" y="14876"/>
                </a:cubicBezTo>
                <a:cubicBezTo>
                  <a:pt x="2930" y="14864"/>
                  <a:pt x="2942" y="14841"/>
                  <a:pt x="2954" y="14829"/>
                </a:cubicBezTo>
                <a:lnTo>
                  <a:pt x="2954" y="14829"/>
                </a:lnTo>
                <a:cubicBezTo>
                  <a:pt x="2942" y="14864"/>
                  <a:pt x="2942" y="14912"/>
                  <a:pt x="2942" y="14948"/>
                </a:cubicBezTo>
                <a:cubicBezTo>
                  <a:pt x="2954" y="15007"/>
                  <a:pt x="2965" y="15067"/>
                  <a:pt x="2977" y="15138"/>
                </a:cubicBezTo>
                <a:cubicBezTo>
                  <a:pt x="2882" y="15281"/>
                  <a:pt x="2704" y="15376"/>
                  <a:pt x="2596" y="15531"/>
                </a:cubicBezTo>
                <a:cubicBezTo>
                  <a:pt x="2739" y="15638"/>
                  <a:pt x="2799" y="15805"/>
                  <a:pt x="2775" y="15972"/>
                </a:cubicBezTo>
                <a:cubicBezTo>
                  <a:pt x="2727" y="15960"/>
                  <a:pt x="2704" y="15924"/>
                  <a:pt x="2680" y="15888"/>
                </a:cubicBezTo>
                <a:cubicBezTo>
                  <a:pt x="2658" y="15886"/>
                  <a:pt x="2636" y="15885"/>
                  <a:pt x="2615" y="15885"/>
                </a:cubicBezTo>
                <a:cubicBezTo>
                  <a:pt x="2425" y="15885"/>
                  <a:pt x="2250" y="15978"/>
                  <a:pt x="2132" y="16138"/>
                </a:cubicBezTo>
                <a:cubicBezTo>
                  <a:pt x="2109" y="16110"/>
                  <a:pt x="2084" y="16095"/>
                  <a:pt x="2058" y="16095"/>
                </a:cubicBezTo>
                <a:cubicBezTo>
                  <a:pt x="2030" y="16095"/>
                  <a:pt x="2002" y="16113"/>
                  <a:pt x="1977" y="16150"/>
                </a:cubicBezTo>
                <a:cubicBezTo>
                  <a:pt x="1739" y="16638"/>
                  <a:pt x="1930" y="16960"/>
                  <a:pt x="2311" y="17222"/>
                </a:cubicBezTo>
                <a:cubicBezTo>
                  <a:pt x="2370" y="17162"/>
                  <a:pt x="2465" y="17139"/>
                  <a:pt x="2501" y="17067"/>
                </a:cubicBezTo>
                <a:cubicBezTo>
                  <a:pt x="2525" y="17079"/>
                  <a:pt x="2549" y="17079"/>
                  <a:pt x="2573" y="17091"/>
                </a:cubicBezTo>
                <a:cubicBezTo>
                  <a:pt x="2549" y="17139"/>
                  <a:pt x="2525" y="17186"/>
                  <a:pt x="2513" y="17234"/>
                </a:cubicBezTo>
                <a:cubicBezTo>
                  <a:pt x="2227" y="17436"/>
                  <a:pt x="2192" y="17639"/>
                  <a:pt x="2477" y="17853"/>
                </a:cubicBezTo>
                <a:cubicBezTo>
                  <a:pt x="2578" y="17849"/>
                  <a:pt x="2686" y="17833"/>
                  <a:pt x="2782" y="17833"/>
                </a:cubicBezTo>
                <a:cubicBezTo>
                  <a:pt x="2982" y="17833"/>
                  <a:pt x="3129" y="17904"/>
                  <a:pt x="3049" y="18305"/>
                </a:cubicBezTo>
                <a:cubicBezTo>
                  <a:pt x="3014" y="18468"/>
                  <a:pt x="3081" y="18641"/>
                  <a:pt x="3227" y="18738"/>
                </a:cubicBezTo>
                <a:lnTo>
                  <a:pt x="3227" y="18738"/>
                </a:lnTo>
                <a:lnTo>
                  <a:pt x="3227" y="18746"/>
                </a:lnTo>
                <a:cubicBezTo>
                  <a:pt x="3228" y="18744"/>
                  <a:pt x="3228" y="18741"/>
                  <a:pt x="3229" y="18739"/>
                </a:cubicBezTo>
                <a:lnTo>
                  <a:pt x="3229" y="18739"/>
                </a:lnTo>
                <a:cubicBezTo>
                  <a:pt x="3232" y="18741"/>
                  <a:pt x="3236" y="18744"/>
                  <a:pt x="3239" y="18746"/>
                </a:cubicBezTo>
                <a:cubicBezTo>
                  <a:pt x="3204" y="18817"/>
                  <a:pt x="3204" y="18889"/>
                  <a:pt x="3216" y="18960"/>
                </a:cubicBezTo>
                <a:cubicBezTo>
                  <a:pt x="3692" y="19353"/>
                  <a:pt x="4263" y="19151"/>
                  <a:pt x="4787" y="19270"/>
                </a:cubicBezTo>
                <a:cubicBezTo>
                  <a:pt x="4891" y="19186"/>
                  <a:pt x="5004" y="19163"/>
                  <a:pt x="5119" y="19163"/>
                </a:cubicBezTo>
                <a:cubicBezTo>
                  <a:pt x="5246" y="19163"/>
                  <a:pt x="5376" y="19190"/>
                  <a:pt x="5502" y="19190"/>
                </a:cubicBezTo>
                <a:cubicBezTo>
                  <a:pt x="5601" y="19190"/>
                  <a:pt x="5697" y="19174"/>
                  <a:pt x="5787" y="19115"/>
                </a:cubicBezTo>
                <a:cubicBezTo>
                  <a:pt x="5985" y="19115"/>
                  <a:pt x="6186" y="19146"/>
                  <a:pt x="6385" y="19146"/>
                </a:cubicBezTo>
                <a:cubicBezTo>
                  <a:pt x="6594" y="19146"/>
                  <a:pt x="6801" y="19112"/>
                  <a:pt x="7002" y="18972"/>
                </a:cubicBezTo>
                <a:cubicBezTo>
                  <a:pt x="7752" y="18996"/>
                  <a:pt x="8514" y="19008"/>
                  <a:pt x="9276" y="19055"/>
                </a:cubicBezTo>
                <a:cubicBezTo>
                  <a:pt x="10728" y="19139"/>
                  <a:pt x="12181" y="19305"/>
                  <a:pt x="13645" y="19305"/>
                </a:cubicBezTo>
                <a:cubicBezTo>
                  <a:pt x="13848" y="19341"/>
                  <a:pt x="14050" y="19365"/>
                  <a:pt x="14241" y="19413"/>
                </a:cubicBezTo>
                <a:cubicBezTo>
                  <a:pt x="15647" y="19556"/>
                  <a:pt x="17059" y="19575"/>
                  <a:pt x="18471" y="19575"/>
                </a:cubicBezTo>
                <a:cubicBezTo>
                  <a:pt x="18997" y="19575"/>
                  <a:pt x="19523" y="19572"/>
                  <a:pt x="20050" y="19572"/>
                </a:cubicBezTo>
                <a:cubicBezTo>
                  <a:pt x="21052" y="19572"/>
                  <a:pt x="22053" y="19582"/>
                  <a:pt x="23051" y="19639"/>
                </a:cubicBezTo>
                <a:cubicBezTo>
                  <a:pt x="23078" y="19644"/>
                  <a:pt x="23105" y="19646"/>
                  <a:pt x="23133" y="19646"/>
                </a:cubicBezTo>
                <a:cubicBezTo>
                  <a:pt x="23239" y="19646"/>
                  <a:pt x="23347" y="19610"/>
                  <a:pt x="23432" y="19544"/>
                </a:cubicBezTo>
                <a:cubicBezTo>
                  <a:pt x="23807" y="19456"/>
                  <a:pt x="24185" y="19441"/>
                  <a:pt x="24565" y="19441"/>
                </a:cubicBezTo>
                <a:cubicBezTo>
                  <a:pt x="24770" y="19441"/>
                  <a:pt x="24976" y="19445"/>
                  <a:pt x="25183" y="19445"/>
                </a:cubicBezTo>
                <a:cubicBezTo>
                  <a:pt x="25322" y="19445"/>
                  <a:pt x="25460" y="19443"/>
                  <a:pt x="25599" y="19436"/>
                </a:cubicBezTo>
                <a:cubicBezTo>
                  <a:pt x="26117" y="19217"/>
                  <a:pt x="26635" y="19119"/>
                  <a:pt x="27162" y="19119"/>
                </a:cubicBezTo>
                <a:cubicBezTo>
                  <a:pt x="27521" y="19119"/>
                  <a:pt x="27884" y="19164"/>
                  <a:pt x="28254" y="19246"/>
                </a:cubicBezTo>
                <a:cubicBezTo>
                  <a:pt x="28488" y="19298"/>
                  <a:pt x="28735" y="19350"/>
                  <a:pt x="28983" y="19350"/>
                </a:cubicBezTo>
                <a:cubicBezTo>
                  <a:pt x="29191" y="19350"/>
                  <a:pt x="29399" y="19313"/>
                  <a:pt x="29600" y="19210"/>
                </a:cubicBezTo>
                <a:cubicBezTo>
                  <a:pt x="29781" y="19109"/>
                  <a:pt x="29965" y="19078"/>
                  <a:pt x="30150" y="19078"/>
                </a:cubicBezTo>
                <a:cubicBezTo>
                  <a:pt x="30444" y="19078"/>
                  <a:pt x="30741" y="19156"/>
                  <a:pt x="31030" y="19156"/>
                </a:cubicBezTo>
                <a:cubicBezTo>
                  <a:pt x="31074" y="19156"/>
                  <a:pt x="31117" y="19155"/>
                  <a:pt x="31159" y="19151"/>
                </a:cubicBezTo>
                <a:cubicBezTo>
                  <a:pt x="32541" y="19008"/>
                  <a:pt x="33910" y="18936"/>
                  <a:pt x="35291" y="18936"/>
                </a:cubicBezTo>
                <a:cubicBezTo>
                  <a:pt x="38137" y="18996"/>
                  <a:pt x="40958" y="19175"/>
                  <a:pt x="43804" y="19234"/>
                </a:cubicBezTo>
                <a:cubicBezTo>
                  <a:pt x="44659" y="19254"/>
                  <a:pt x="45517" y="19262"/>
                  <a:pt x="46375" y="19262"/>
                </a:cubicBezTo>
                <a:cubicBezTo>
                  <a:pt x="47547" y="19262"/>
                  <a:pt x="48719" y="19248"/>
                  <a:pt x="49888" y="19234"/>
                </a:cubicBezTo>
                <a:cubicBezTo>
                  <a:pt x="50019" y="19233"/>
                  <a:pt x="50150" y="19232"/>
                  <a:pt x="50282" y="19232"/>
                </a:cubicBezTo>
                <a:cubicBezTo>
                  <a:pt x="51983" y="19232"/>
                  <a:pt x="53685" y="19327"/>
                  <a:pt x="55386" y="19327"/>
                </a:cubicBezTo>
                <a:cubicBezTo>
                  <a:pt x="56125" y="19327"/>
                  <a:pt x="56864" y="19309"/>
                  <a:pt x="57603" y="19258"/>
                </a:cubicBezTo>
                <a:cubicBezTo>
                  <a:pt x="59194" y="19146"/>
                  <a:pt x="60776" y="18966"/>
                  <a:pt x="62363" y="18966"/>
                </a:cubicBezTo>
                <a:cubicBezTo>
                  <a:pt x="62642" y="18966"/>
                  <a:pt x="62920" y="18972"/>
                  <a:pt x="63199" y="18984"/>
                </a:cubicBezTo>
                <a:cubicBezTo>
                  <a:pt x="64971" y="19073"/>
                  <a:pt x="66727" y="19178"/>
                  <a:pt x="68500" y="19178"/>
                </a:cubicBezTo>
                <a:cubicBezTo>
                  <a:pt x="68872" y="19178"/>
                  <a:pt x="69244" y="19173"/>
                  <a:pt x="69617" y="19163"/>
                </a:cubicBezTo>
                <a:cubicBezTo>
                  <a:pt x="71438" y="19115"/>
                  <a:pt x="98989" y="19079"/>
                  <a:pt x="100823" y="19008"/>
                </a:cubicBezTo>
                <a:lnTo>
                  <a:pt x="103192" y="19067"/>
                </a:lnTo>
                <a:cubicBezTo>
                  <a:pt x="105359" y="19186"/>
                  <a:pt x="107526" y="19258"/>
                  <a:pt x="109693" y="19413"/>
                </a:cubicBezTo>
                <a:cubicBezTo>
                  <a:pt x="110020" y="19439"/>
                  <a:pt x="110346" y="19448"/>
                  <a:pt x="110671" y="19448"/>
                </a:cubicBezTo>
                <a:cubicBezTo>
                  <a:pt x="111488" y="19448"/>
                  <a:pt x="112301" y="19389"/>
                  <a:pt x="113115" y="19389"/>
                </a:cubicBezTo>
                <a:cubicBezTo>
                  <a:pt x="113438" y="19389"/>
                  <a:pt x="113762" y="19398"/>
                  <a:pt x="114087" y="19425"/>
                </a:cubicBezTo>
                <a:cubicBezTo>
                  <a:pt x="115110" y="19520"/>
                  <a:pt x="116136" y="19568"/>
                  <a:pt x="117162" y="19568"/>
                </a:cubicBezTo>
                <a:cubicBezTo>
                  <a:pt x="118309" y="19568"/>
                  <a:pt x="119456" y="19508"/>
                  <a:pt x="120599" y="19389"/>
                </a:cubicBezTo>
                <a:cubicBezTo>
                  <a:pt x="121309" y="19312"/>
                  <a:pt x="122021" y="19299"/>
                  <a:pt x="122734" y="19299"/>
                </a:cubicBezTo>
                <a:cubicBezTo>
                  <a:pt x="123111" y="19299"/>
                  <a:pt x="123488" y="19302"/>
                  <a:pt x="123865" y="19302"/>
                </a:cubicBezTo>
                <a:cubicBezTo>
                  <a:pt x="124651" y="19302"/>
                  <a:pt x="125436" y="19286"/>
                  <a:pt x="126219" y="19186"/>
                </a:cubicBezTo>
                <a:cubicBezTo>
                  <a:pt x="126566" y="19208"/>
                  <a:pt x="126923" y="19259"/>
                  <a:pt x="127281" y="19259"/>
                </a:cubicBezTo>
                <a:cubicBezTo>
                  <a:pt x="127316" y="19259"/>
                  <a:pt x="127351" y="19259"/>
                  <a:pt x="127386" y="19258"/>
                </a:cubicBezTo>
                <a:cubicBezTo>
                  <a:pt x="127408" y="19258"/>
                  <a:pt x="127430" y="19257"/>
                  <a:pt x="127452" y="19257"/>
                </a:cubicBezTo>
                <a:cubicBezTo>
                  <a:pt x="127897" y="19257"/>
                  <a:pt x="128350" y="19321"/>
                  <a:pt x="128799" y="19321"/>
                </a:cubicBezTo>
                <a:cubicBezTo>
                  <a:pt x="129133" y="19321"/>
                  <a:pt x="129465" y="19286"/>
                  <a:pt x="129791" y="19163"/>
                </a:cubicBezTo>
                <a:cubicBezTo>
                  <a:pt x="130184" y="19189"/>
                  <a:pt x="130577" y="19203"/>
                  <a:pt x="130965" y="19203"/>
                </a:cubicBezTo>
                <a:cubicBezTo>
                  <a:pt x="131094" y="19203"/>
                  <a:pt x="131223" y="19201"/>
                  <a:pt x="131351" y="19198"/>
                </a:cubicBezTo>
                <a:cubicBezTo>
                  <a:pt x="131863" y="19198"/>
                  <a:pt x="132041" y="18960"/>
                  <a:pt x="132124" y="18484"/>
                </a:cubicBezTo>
                <a:cubicBezTo>
                  <a:pt x="132208" y="17901"/>
                  <a:pt x="132041" y="17329"/>
                  <a:pt x="132065" y="16746"/>
                </a:cubicBezTo>
                <a:cubicBezTo>
                  <a:pt x="132029" y="16674"/>
                  <a:pt x="131982" y="16591"/>
                  <a:pt x="131934" y="16519"/>
                </a:cubicBezTo>
                <a:cubicBezTo>
                  <a:pt x="131839" y="16352"/>
                  <a:pt x="131736" y="16260"/>
                  <a:pt x="131624" y="16260"/>
                </a:cubicBezTo>
                <a:cubicBezTo>
                  <a:pt x="131552" y="16260"/>
                  <a:pt x="131477" y="16298"/>
                  <a:pt x="131398" y="16377"/>
                </a:cubicBezTo>
                <a:cubicBezTo>
                  <a:pt x="131340" y="16345"/>
                  <a:pt x="131275" y="16330"/>
                  <a:pt x="131210" y="16330"/>
                </a:cubicBezTo>
                <a:cubicBezTo>
                  <a:pt x="131127" y="16330"/>
                  <a:pt x="131043" y="16354"/>
                  <a:pt x="130970" y="16400"/>
                </a:cubicBezTo>
                <a:lnTo>
                  <a:pt x="130993" y="16377"/>
                </a:lnTo>
                <a:cubicBezTo>
                  <a:pt x="131041" y="16091"/>
                  <a:pt x="131053" y="15793"/>
                  <a:pt x="131243" y="15555"/>
                </a:cubicBezTo>
                <a:lnTo>
                  <a:pt x="131755" y="15210"/>
                </a:lnTo>
                <a:lnTo>
                  <a:pt x="131970" y="15210"/>
                </a:lnTo>
                <a:cubicBezTo>
                  <a:pt x="132065" y="14864"/>
                  <a:pt x="132267" y="14519"/>
                  <a:pt x="132053" y="14138"/>
                </a:cubicBezTo>
                <a:cubicBezTo>
                  <a:pt x="132017" y="14102"/>
                  <a:pt x="131970" y="14079"/>
                  <a:pt x="131922" y="14079"/>
                </a:cubicBezTo>
                <a:lnTo>
                  <a:pt x="131922" y="13971"/>
                </a:lnTo>
                <a:cubicBezTo>
                  <a:pt x="131910" y="13960"/>
                  <a:pt x="131898" y="13936"/>
                  <a:pt x="131874" y="13924"/>
                </a:cubicBezTo>
                <a:cubicBezTo>
                  <a:pt x="131910" y="13912"/>
                  <a:pt x="131946" y="13912"/>
                  <a:pt x="131970" y="13888"/>
                </a:cubicBezTo>
                <a:cubicBezTo>
                  <a:pt x="131921" y="13791"/>
                  <a:pt x="131873" y="13753"/>
                  <a:pt x="131826" y="13753"/>
                </a:cubicBezTo>
                <a:cubicBezTo>
                  <a:pt x="131780" y="13753"/>
                  <a:pt x="131737" y="13788"/>
                  <a:pt x="131696" y="13841"/>
                </a:cubicBezTo>
                <a:cubicBezTo>
                  <a:pt x="131624" y="13841"/>
                  <a:pt x="131553" y="13829"/>
                  <a:pt x="131482" y="13805"/>
                </a:cubicBezTo>
                <a:cubicBezTo>
                  <a:pt x="131434" y="13745"/>
                  <a:pt x="131422" y="13686"/>
                  <a:pt x="131422" y="13614"/>
                </a:cubicBezTo>
                <a:cubicBezTo>
                  <a:pt x="131541" y="13007"/>
                  <a:pt x="131839" y="12459"/>
                  <a:pt x="132017" y="11864"/>
                </a:cubicBezTo>
                <a:cubicBezTo>
                  <a:pt x="131994" y="11828"/>
                  <a:pt x="131982" y="11793"/>
                  <a:pt x="131958" y="11757"/>
                </a:cubicBezTo>
                <a:cubicBezTo>
                  <a:pt x="131958" y="11709"/>
                  <a:pt x="131958" y="11674"/>
                  <a:pt x="131970" y="11626"/>
                </a:cubicBezTo>
                <a:cubicBezTo>
                  <a:pt x="131991" y="11630"/>
                  <a:pt x="132013" y="11633"/>
                  <a:pt x="132035" y="11633"/>
                </a:cubicBezTo>
                <a:cubicBezTo>
                  <a:pt x="132073" y="11633"/>
                  <a:pt x="132111" y="11625"/>
                  <a:pt x="132148" y="11602"/>
                </a:cubicBezTo>
                <a:lnTo>
                  <a:pt x="132351" y="11376"/>
                </a:lnTo>
                <a:cubicBezTo>
                  <a:pt x="132375" y="10888"/>
                  <a:pt x="132291" y="10400"/>
                  <a:pt x="132422" y="9911"/>
                </a:cubicBezTo>
                <a:cubicBezTo>
                  <a:pt x="132565" y="9638"/>
                  <a:pt x="132386" y="9459"/>
                  <a:pt x="132255" y="9280"/>
                </a:cubicBezTo>
                <a:cubicBezTo>
                  <a:pt x="132163" y="9268"/>
                  <a:pt x="132073" y="9260"/>
                  <a:pt x="131985" y="9260"/>
                </a:cubicBezTo>
                <a:cubicBezTo>
                  <a:pt x="131668" y="9260"/>
                  <a:pt x="131389" y="9364"/>
                  <a:pt x="131184" y="9709"/>
                </a:cubicBezTo>
                <a:cubicBezTo>
                  <a:pt x="131136" y="9792"/>
                  <a:pt x="130970" y="9792"/>
                  <a:pt x="130851" y="9840"/>
                </a:cubicBezTo>
                <a:lnTo>
                  <a:pt x="131077" y="9340"/>
                </a:lnTo>
                <a:lnTo>
                  <a:pt x="130898" y="9221"/>
                </a:lnTo>
                <a:cubicBezTo>
                  <a:pt x="131493" y="8792"/>
                  <a:pt x="131160" y="8471"/>
                  <a:pt x="130660" y="8245"/>
                </a:cubicBezTo>
                <a:cubicBezTo>
                  <a:pt x="129862" y="7876"/>
                  <a:pt x="129612" y="7304"/>
                  <a:pt x="130005" y="6459"/>
                </a:cubicBezTo>
                <a:cubicBezTo>
                  <a:pt x="130005" y="6411"/>
                  <a:pt x="130005" y="6375"/>
                  <a:pt x="129993" y="6340"/>
                </a:cubicBezTo>
                <a:cubicBezTo>
                  <a:pt x="130374" y="6161"/>
                  <a:pt x="130136" y="5554"/>
                  <a:pt x="130481" y="5339"/>
                </a:cubicBezTo>
                <a:cubicBezTo>
                  <a:pt x="130624" y="4792"/>
                  <a:pt x="130529" y="4316"/>
                  <a:pt x="130089" y="3970"/>
                </a:cubicBezTo>
                <a:cubicBezTo>
                  <a:pt x="129779" y="3732"/>
                  <a:pt x="129648" y="3315"/>
                  <a:pt x="129291" y="3101"/>
                </a:cubicBezTo>
                <a:cubicBezTo>
                  <a:pt x="128993" y="2923"/>
                  <a:pt x="129076" y="2780"/>
                  <a:pt x="129243" y="2672"/>
                </a:cubicBezTo>
                <a:lnTo>
                  <a:pt x="129410" y="2672"/>
                </a:lnTo>
                <a:cubicBezTo>
                  <a:pt x="129493" y="2672"/>
                  <a:pt x="129577" y="2649"/>
                  <a:pt x="129660" y="2613"/>
                </a:cubicBezTo>
                <a:cubicBezTo>
                  <a:pt x="129696" y="2589"/>
                  <a:pt x="129719" y="2542"/>
                  <a:pt x="129755" y="2506"/>
                </a:cubicBezTo>
                <a:cubicBezTo>
                  <a:pt x="129849" y="2464"/>
                  <a:pt x="129944" y="2449"/>
                  <a:pt x="130038" y="2449"/>
                </a:cubicBezTo>
                <a:cubicBezTo>
                  <a:pt x="130184" y="2449"/>
                  <a:pt x="130327" y="2484"/>
                  <a:pt x="130458" y="2506"/>
                </a:cubicBezTo>
                <a:cubicBezTo>
                  <a:pt x="130470" y="2268"/>
                  <a:pt x="130481" y="2053"/>
                  <a:pt x="130493" y="1851"/>
                </a:cubicBezTo>
                <a:lnTo>
                  <a:pt x="130612" y="1851"/>
                </a:lnTo>
                <a:cubicBezTo>
                  <a:pt x="130731" y="1875"/>
                  <a:pt x="130851" y="1910"/>
                  <a:pt x="130970" y="1934"/>
                </a:cubicBezTo>
                <a:cubicBezTo>
                  <a:pt x="131075" y="2153"/>
                  <a:pt x="131237" y="2238"/>
                  <a:pt x="131424" y="2238"/>
                </a:cubicBezTo>
                <a:cubicBezTo>
                  <a:pt x="131532" y="2238"/>
                  <a:pt x="131649" y="2209"/>
                  <a:pt x="131767" y="2161"/>
                </a:cubicBezTo>
                <a:cubicBezTo>
                  <a:pt x="132113" y="2018"/>
                  <a:pt x="131863" y="1672"/>
                  <a:pt x="131898" y="1422"/>
                </a:cubicBezTo>
                <a:cubicBezTo>
                  <a:pt x="131898" y="1279"/>
                  <a:pt x="131898" y="1137"/>
                  <a:pt x="131898" y="1006"/>
                </a:cubicBezTo>
                <a:lnTo>
                  <a:pt x="132517" y="994"/>
                </a:lnTo>
                <a:cubicBezTo>
                  <a:pt x="132367" y="825"/>
                  <a:pt x="132150" y="736"/>
                  <a:pt x="131930" y="736"/>
                </a:cubicBezTo>
                <a:cubicBezTo>
                  <a:pt x="131856" y="736"/>
                  <a:pt x="131781" y="746"/>
                  <a:pt x="131708" y="767"/>
                </a:cubicBezTo>
                <a:cubicBezTo>
                  <a:pt x="131267" y="708"/>
                  <a:pt x="130827" y="541"/>
                  <a:pt x="130374" y="482"/>
                </a:cubicBezTo>
                <a:cubicBezTo>
                  <a:pt x="129350" y="369"/>
                  <a:pt x="128323" y="366"/>
                  <a:pt x="127296" y="366"/>
                </a:cubicBezTo>
                <a:cubicBezTo>
                  <a:pt x="127239" y="366"/>
                  <a:pt x="127182" y="366"/>
                  <a:pt x="127125" y="366"/>
                </a:cubicBezTo>
                <a:cubicBezTo>
                  <a:pt x="126155" y="366"/>
                  <a:pt x="125186" y="363"/>
                  <a:pt x="124219" y="267"/>
                </a:cubicBezTo>
                <a:cubicBezTo>
                  <a:pt x="124123" y="267"/>
                  <a:pt x="124028" y="303"/>
                  <a:pt x="123933" y="339"/>
                </a:cubicBezTo>
                <a:cubicBezTo>
                  <a:pt x="123689" y="330"/>
                  <a:pt x="123438" y="307"/>
                  <a:pt x="123190" y="307"/>
                </a:cubicBezTo>
                <a:cubicBezTo>
                  <a:pt x="123112" y="307"/>
                  <a:pt x="123034" y="309"/>
                  <a:pt x="122957" y="315"/>
                </a:cubicBezTo>
                <a:cubicBezTo>
                  <a:pt x="120485" y="437"/>
                  <a:pt x="118013" y="533"/>
                  <a:pt x="115541" y="533"/>
                </a:cubicBezTo>
                <a:cubicBezTo>
                  <a:pt x="113905" y="533"/>
                  <a:pt x="112269" y="491"/>
                  <a:pt x="110634" y="386"/>
                </a:cubicBezTo>
                <a:cubicBezTo>
                  <a:pt x="110303" y="366"/>
                  <a:pt x="109969" y="327"/>
                  <a:pt x="109635" y="327"/>
                </a:cubicBezTo>
                <a:cubicBezTo>
                  <a:pt x="109380" y="327"/>
                  <a:pt x="109124" y="350"/>
                  <a:pt x="108872" y="422"/>
                </a:cubicBezTo>
                <a:cubicBezTo>
                  <a:pt x="108371" y="295"/>
                  <a:pt x="107859" y="277"/>
                  <a:pt x="107347" y="277"/>
                </a:cubicBezTo>
                <a:cubicBezTo>
                  <a:pt x="107139" y="277"/>
                  <a:pt x="106930" y="280"/>
                  <a:pt x="106722" y="280"/>
                </a:cubicBezTo>
                <a:cubicBezTo>
                  <a:pt x="106529" y="280"/>
                  <a:pt x="106337" y="278"/>
                  <a:pt x="106145" y="267"/>
                </a:cubicBezTo>
                <a:cubicBezTo>
                  <a:pt x="104102" y="159"/>
                  <a:pt x="89336" y="114"/>
                  <a:pt x="79741" y="114"/>
                </a:cubicBezTo>
                <a:cubicBezTo>
                  <a:pt x="75693" y="114"/>
                  <a:pt x="72566" y="122"/>
                  <a:pt x="71700" y="136"/>
                </a:cubicBezTo>
                <a:cubicBezTo>
                  <a:pt x="71545" y="160"/>
                  <a:pt x="71379" y="208"/>
                  <a:pt x="71236" y="267"/>
                </a:cubicBezTo>
                <a:cubicBezTo>
                  <a:pt x="71141" y="271"/>
                  <a:pt x="71047" y="272"/>
                  <a:pt x="70952" y="272"/>
                </a:cubicBezTo>
                <a:cubicBezTo>
                  <a:pt x="70464" y="272"/>
                  <a:pt x="69974" y="234"/>
                  <a:pt x="69484" y="234"/>
                </a:cubicBezTo>
                <a:cubicBezTo>
                  <a:pt x="69087" y="234"/>
                  <a:pt x="68690" y="259"/>
                  <a:pt x="68295" y="351"/>
                </a:cubicBezTo>
                <a:lnTo>
                  <a:pt x="67890" y="351"/>
                </a:lnTo>
                <a:cubicBezTo>
                  <a:pt x="67726" y="296"/>
                  <a:pt x="67552" y="267"/>
                  <a:pt x="67377" y="267"/>
                </a:cubicBezTo>
                <a:cubicBezTo>
                  <a:pt x="67286" y="267"/>
                  <a:pt x="67194" y="275"/>
                  <a:pt x="67104" y="291"/>
                </a:cubicBezTo>
                <a:cubicBezTo>
                  <a:pt x="65711" y="232"/>
                  <a:pt x="64318" y="125"/>
                  <a:pt x="62913" y="101"/>
                </a:cubicBezTo>
                <a:cubicBezTo>
                  <a:pt x="62381" y="86"/>
                  <a:pt x="61848" y="9"/>
                  <a:pt x="61315" y="9"/>
                </a:cubicBezTo>
                <a:cubicBezTo>
                  <a:pt x="60979" y="9"/>
                  <a:pt x="60642" y="40"/>
                  <a:pt x="60306" y="136"/>
                </a:cubicBezTo>
                <a:cubicBezTo>
                  <a:pt x="60118" y="128"/>
                  <a:pt x="59932" y="120"/>
                  <a:pt x="59748" y="120"/>
                </a:cubicBezTo>
                <a:cubicBezTo>
                  <a:pt x="59196" y="120"/>
                  <a:pt x="58660" y="187"/>
                  <a:pt x="58151" y="482"/>
                </a:cubicBezTo>
                <a:cubicBezTo>
                  <a:pt x="57992" y="279"/>
                  <a:pt x="57810" y="218"/>
                  <a:pt x="57618" y="218"/>
                </a:cubicBezTo>
                <a:cubicBezTo>
                  <a:pt x="57450" y="218"/>
                  <a:pt x="57275" y="264"/>
                  <a:pt x="57103" y="303"/>
                </a:cubicBezTo>
                <a:cubicBezTo>
                  <a:pt x="56886" y="355"/>
                  <a:pt x="56722" y="569"/>
                  <a:pt x="56495" y="569"/>
                </a:cubicBezTo>
                <a:cubicBezTo>
                  <a:pt x="56461" y="569"/>
                  <a:pt x="56426" y="564"/>
                  <a:pt x="56389" y="553"/>
                </a:cubicBezTo>
                <a:cubicBezTo>
                  <a:pt x="56365" y="422"/>
                  <a:pt x="56246" y="315"/>
                  <a:pt x="56115" y="303"/>
                </a:cubicBezTo>
                <a:cubicBezTo>
                  <a:pt x="55922" y="305"/>
                  <a:pt x="55728" y="305"/>
                  <a:pt x="55535" y="305"/>
                </a:cubicBezTo>
                <a:cubicBezTo>
                  <a:pt x="55165" y="305"/>
                  <a:pt x="54795" y="303"/>
                  <a:pt x="54425" y="303"/>
                </a:cubicBezTo>
                <a:cubicBezTo>
                  <a:pt x="53554" y="303"/>
                  <a:pt x="52685" y="314"/>
                  <a:pt x="51817" y="386"/>
                </a:cubicBezTo>
                <a:lnTo>
                  <a:pt x="51614" y="375"/>
                </a:lnTo>
                <a:cubicBezTo>
                  <a:pt x="51064" y="279"/>
                  <a:pt x="50511" y="250"/>
                  <a:pt x="49958" y="250"/>
                </a:cubicBezTo>
                <a:cubicBezTo>
                  <a:pt x="49197" y="250"/>
                  <a:pt x="48437" y="306"/>
                  <a:pt x="47685" y="327"/>
                </a:cubicBezTo>
                <a:cubicBezTo>
                  <a:pt x="47129" y="342"/>
                  <a:pt x="46571" y="349"/>
                  <a:pt x="46014" y="349"/>
                </a:cubicBezTo>
                <a:cubicBezTo>
                  <a:pt x="44340" y="349"/>
                  <a:pt x="42664" y="282"/>
                  <a:pt x="40994" y="148"/>
                </a:cubicBezTo>
                <a:cubicBezTo>
                  <a:pt x="39663" y="39"/>
                  <a:pt x="38334" y="1"/>
                  <a:pt x="37005" y="1"/>
                </a:cubicBezTo>
                <a:close/>
              </a:path>
            </a:pathLst>
          </a:custGeom>
          <a:solidFill>
            <a:schemeClr val="accent3"/>
          </a:solidFill>
          <a:ln>
            <a:noFill/>
          </a:ln>
          <a:effectLst>
            <a:outerShdw dist="28575" dir="3960000"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6"/>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EXISTING SOLUTIONS</a:t>
            </a:r>
            <a:endParaRPr/>
          </a:p>
        </p:txBody>
      </p:sp>
      <p:sp>
        <p:nvSpPr>
          <p:cNvPr id="1775" name="Google Shape;1775;p76"/>
          <p:cNvSpPr txBox="1">
            <a:spLocks noGrp="1"/>
          </p:cNvSpPr>
          <p:nvPr>
            <p:ph type="title" idx="2"/>
          </p:nvPr>
        </p:nvSpPr>
        <p:spPr>
          <a:xfrm>
            <a:off x="822960" y="1561100"/>
            <a:ext cx="1959900" cy="2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sz="1800" b="0" i="0">
                <a:solidFill>
                  <a:schemeClr val="bg1"/>
                </a:solidFill>
                <a:effectLst/>
                <a:latin typeface="Francois One" panose="020B0604020202020204" charset="0"/>
                <a:cs typeface="MV Boli" panose="02000500030200090000" pitchFamily="2" charset="0"/>
              </a:rPr>
              <a:t>IoT-based remote sensing </a:t>
            </a:r>
            <a:endParaRPr>
              <a:solidFill>
                <a:schemeClr val="bg1"/>
              </a:solidFill>
              <a:latin typeface="Francois One" panose="020B0604020202020204" charset="0"/>
              <a:cs typeface="MV Boli" panose="02000500030200090000" pitchFamily="2" charset="0"/>
            </a:endParaRPr>
          </a:p>
        </p:txBody>
      </p:sp>
      <p:sp>
        <p:nvSpPr>
          <p:cNvPr id="1779" name="Google Shape;1779;p76"/>
          <p:cNvSpPr txBox="1">
            <a:spLocks noGrp="1"/>
          </p:cNvSpPr>
          <p:nvPr>
            <p:ph type="title" idx="4"/>
          </p:nvPr>
        </p:nvSpPr>
        <p:spPr>
          <a:xfrm>
            <a:off x="3439687" y="1545623"/>
            <a:ext cx="1959900" cy="2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sz="1800" b="0" i="0">
                <a:solidFill>
                  <a:schemeClr val="bg1"/>
                </a:solidFill>
                <a:effectLst/>
                <a:latin typeface="Francois One" panose="020B0604020202020204" charset="0"/>
              </a:rPr>
              <a:t>Computer Imaging </a:t>
            </a:r>
            <a:endParaRPr>
              <a:solidFill>
                <a:schemeClr val="bg1"/>
              </a:solidFill>
              <a:latin typeface="Francois One" panose="020B0604020202020204" charset="0"/>
            </a:endParaRPr>
          </a:p>
        </p:txBody>
      </p:sp>
      <p:pic>
        <p:nvPicPr>
          <p:cNvPr id="1803" name="Google Shape;1803;p76"/>
          <p:cNvPicPr preferRelativeResize="0"/>
          <p:nvPr/>
        </p:nvPicPr>
        <p:blipFill>
          <a:blip r:embed="rId3">
            <a:alphaModFix/>
          </a:blip>
          <a:stretch>
            <a:fillRect/>
          </a:stretch>
        </p:blipFill>
        <p:spPr>
          <a:xfrm rot="-7926443">
            <a:off x="2137514" y="382637"/>
            <a:ext cx="690802" cy="363254"/>
          </a:xfrm>
          <a:prstGeom prst="rect">
            <a:avLst/>
          </a:prstGeom>
          <a:noFill/>
          <a:ln>
            <a:noFill/>
          </a:ln>
        </p:spPr>
      </p:pic>
      <p:sp>
        <p:nvSpPr>
          <p:cNvPr id="39" name="TextBox 38">
            <a:extLst>
              <a:ext uri="{FF2B5EF4-FFF2-40B4-BE49-F238E27FC236}">
                <a16:creationId xmlns:a16="http://schemas.microsoft.com/office/drawing/2014/main" id="{7C62904E-67F1-4474-4620-FD4EF1191BD2}"/>
              </a:ext>
            </a:extLst>
          </p:cNvPr>
          <p:cNvSpPr txBox="1"/>
          <p:nvPr/>
        </p:nvSpPr>
        <p:spPr>
          <a:xfrm>
            <a:off x="6209277" y="1482252"/>
            <a:ext cx="8462010" cy="369332"/>
          </a:xfrm>
          <a:prstGeom prst="rect">
            <a:avLst/>
          </a:prstGeom>
          <a:noFill/>
        </p:spPr>
        <p:txBody>
          <a:bodyPr wrap="square">
            <a:spAutoFit/>
          </a:bodyPr>
          <a:lstStyle/>
          <a:p>
            <a:r>
              <a:rPr lang="en-MY" sz="1800" b="0" i="0">
                <a:solidFill>
                  <a:schemeClr val="bg1"/>
                </a:solidFill>
                <a:effectLst/>
                <a:latin typeface="Francois One" panose="020B0604020202020204" charset="0"/>
              </a:rPr>
              <a:t>Agricultural drone </a:t>
            </a:r>
            <a:endParaRPr lang="en-MY" sz="1800">
              <a:solidFill>
                <a:schemeClr val="bg1"/>
              </a:solidFill>
              <a:latin typeface="Francois One" panose="020B0604020202020204" charset="0"/>
            </a:endParaRPr>
          </a:p>
        </p:txBody>
      </p:sp>
      <p:sp>
        <p:nvSpPr>
          <p:cNvPr id="53" name="TextBox 52">
            <a:extLst>
              <a:ext uri="{FF2B5EF4-FFF2-40B4-BE49-F238E27FC236}">
                <a16:creationId xmlns:a16="http://schemas.microsoft.com/office/drawing/2014/main" id="{732F56B9-0641-6CAA-6620-8621788C76E3}"/>
              </a:ext>
            </a:extLst>
          </p:cNvPr>
          <p:cNvSpPr txBox="1"/>
          <p:nvPr/>
        </p:nvSpPr>
        <p:spPr>
          <a:xfrm>
            <a:off x="553148" y="2043258"/>
            <a:ext cx="2593920" cy="2462213"/>
          </a:xfrm>
          <a:prstGeom prst="rect">
            <a:avLst/>
          </a:prstGeom>
          <a:noFill/>
        </p:spPr>
        <p:txBody>
          <a:bodyPr wrap="square">
            <a:spAutoFit/>
          </a:bodyPr>
          <a:lstStyle/>
          <a:p>
            <a:r>
              <a:rPr lang="en-US">
                <a:latin typeface="MV Boli" panose="02000500030200090000" pitchFamily="2" charset="0"/>
                <a:cs typeface="MV Boli" panose="02000500030200090000" pitchFamily="2" charset="0"/>
              </a:rPr>
              <a:t>-W</a:t>
            </a:r>
            <a:r>
              <a:rPr lang="en-US" b="0" i="0">
                <a:solidFill>
                  <a:srgbClr val="000000"/>
                </a:solidFill>
                <a:effectLst/>
                <a:latin typeface="MV Boli" panose="02000500030200090000" pitchFamily="2" charset="0"/>
                <a:cs typeface="MV Boli" panose="02000500030200090000" pitchFamily="2" charset="0"/>
              </a:rPr>
              <a:t>eather station is placed on the farms to observed and measure data.</a:t>
            </a:r>
          </a:p>
          <a:p>
            <a:endParaRPr lang="en-US">
              <a:latin typeface="MV Boli" panose="02000500030200090000" pitchFamily="2" charset="0"/>
              <a:cs typeface="MV Boli" panose="02000500030200090000" pitchFamily="2" charset="0"/>
            </a:endParaRPr>
          </a:p>
          <a:p>
            <a:r>
              <a:rPr lang="en-US">
                <a:latin typeface="MV Boli" panose="02000500030200090000" pitchFamily="2" charset="0"/>
                <a:cs typeface="MV Boli" panose="02000500030200090000" pitchFamily="2" charset="0"/>
              </a:rPr>
              <a:t>Pros: </a:t>
            </a:r>
          </a:p>
          <a:p>
            <a:r>
              <a:rPr lang="en-US">
                <a:latin typeface="MV Boli" panose="02000500030200090000" pitchFamily="2" charset="0"/>
                <a:cs typeface="MV Boli" panose="02000500030200090000" pitchFamily="2" charset="0"/>
              </a:rPr>
              <a:t>Easy to set up</a:t>
            </a:r>
          </a:p>
          <a:p>
            <a:r>
              <a:rPr lang="en-US">
                <a:latin typeface="MV Boli" panose="02000500030200090000" pitchFamily="2" charset="0"/>
                <a:cs typeface="MV Boli" panose="02000500030200090000" pitchFamily="2" charset="0"/>
              </a:rPr>
              <a:t>Low Maintenance </a:t>
            </a:r>
          </a:p>
          <a:p>
            <a:endParaRPr lang="en-US">
              <a:latin typeface="MV Boli" panose="02000500030200090000" pitchFamily="2" charset="0"/>
              <a:cs typeface="MV Boli" panose="02000500030200090000" pitchFamily="2" charset="0"/>
            </a:endParaRPr>
          </a:p>
          <a:p>
            <a:r>
              <a:rPr lang="en-US">
                <a:latin typeface="MV Boli" panose="02000500030200090000" pitchFamily="2" charset="0"/>
                <a:cs typeface="MV Boli" panose="02000500030200090000" pitchFamily="2" charset="0"/>
              </a:rPr>
              <a:t>Cons:</a:t>
            </a:r>
          </a:p>
          <a:p>
            <a:r>
              <a:rPr lang="en-US">
                <a:latin typeface="MV Boli" panose="02000500030200090000" pitchFamily="2" charset="0"/>
                <a:cs typeface="MV Boli" panose="02000500030200090000" pitchFamily="2" charset="0"/>
              </a:rPr>
              <a:t>Difficult to detect if the sensors are malfunction</a:t>
            </a:r>
            <a:endParaRPr lang="en-MY">
              <a:latin typeface="MV Boli" panose="02000500030200090000" pitchFamily="2" charset="0"/>
              <a:cs typeface="MV Boli" panose="02000500030200090000" pitchFamily="2" charset="0"/>
            </a:endParaRPr>
          </a:p>
        </p:txBody>
      </p:sp>
      <p:sp>
        <p:nvSpPr>
          <p:cNvPr id="55" name="TextBox 54">
            <a:extLst>
              <a:ext uri="{FF2B5EF4-FFF2-40B4-BE49-F238E27FC236}">
                <a16:creationId xmlns:a16="http://schemas.microsoft.com/office/drawing/2014/main" id="{996B7846-E231-6FB0-E9C8-2AEFA4C7E716}"/>
              </a:ext>
            </a:extLst>
          </p:cNvPr>
          <p:cNvSpPr txBox="1"/>
          <p:nvPr/>
        </p:nvSpPr>
        <p:spPr>
          <a:xfrm>
            <a:off x="3251102" y="2037223"/>
            <a:ext cx="2593921" cy="3447098"/>
          </a:xfrm>
          <a:prstGeom prst="rect">
            <a:avLst/>
          </a:prstGeom>
          <a:noFill/>
        </p:spPr>
        <p:txBody>
          <a:bodyPr wrap="square">
            <a:spAutoFit/>
          </a:bodyPr>
          <a:lstStyle/>
          <a:p>
            <a:r>
              <a:rPr lang="en-MY">
                <a:latin typeface="MV Boli" panose="02000500030200090000" pitchFamily="2" charset="0"/>
                <a:cs typeface="MV Boli" panose="02000500030200090000" pitchFamily="2" charset="0"/>
              </a:rPr>
              <a:t>-D</a:t>
            </a:r>
            <a:r>
              <a:rPr lang="en-MY" b="0" i="0">
                <a:solidFill>
                  <a:srgbClr val="000000"/>
                </a:solidFill>
                <a:effectLst/>
                <a:latin typeface="MV Boli" panose="02000500030200090000" pitchFamily="2" charset="0"/>
                <a:cs typeface="MV Boli" panose="02000500030200090000" pitchFamily="2" charset="0"/>
              </a:rPr>
              <a:t>esigned with image detection by using the camera sensors.</a:t>
            </a:r>
            <a:r>
              <a:rPr lang="en-MY" b="0" i="0">
                <a:solidFill>
                  <a:srgbClr val="000000"/>
                </a:solidFill>
                <a:effectLst/>
                <a:latin typeface="WordVisi_MSFontService"/>
              </a:rPr>
              <a:t> </a:t>
            </a:r>
            <a:r>
              <a:rPr lang="en-MY" b="0" i="0">
                <a:solidFill>
                  <a:srgbClr val="000000"/>
                </a:solidFill>
                <a:effectLst/>
                <a:latin typeface="MV Boli" panose="02000500030200090000" pitchFamily="2" charset="0"/>
                <a:cs typeface="MV Boli" panose="02000500030200090000" pitchFamily="2" charset="0"/>
              </a:rPr>
              <a:t>The captured image will undergo digital image processing.</a:t>
            </a:r>
          </a:p>
          <a:p>
            <a:endParaRPr lang="en-MY">
              <a:latin typeface="MV Boli" panose="02000500030200090000" pitchFamily="2" charset="0"/>
              <a:cs typeface="MV Boli" panose="02000500030200090000" pitchFamily="2" charset="0"/>
            </a:endParaRPr>
          </a:p>
          <a:p>
            <a:r>
              <a:rPr lang="en-MY">
                <a:latin typeface="MV Boli" panose="02000500030200090000" pitchFamily="2" charset="0"/>
                <a:cs typeface="MV Boli" panose="02000500030200090000" pitchFamily="2" charset="0"/>
              </a:rPr>
              <a:t>Pros:</a:t>
            </a:r>
          </a:p>
          <a:p>
            <a:r>
              <a:rPr lang="en-MY">
                <a:latin typeface="MV Boli" panose="02000500030200090000" pitchFamily="2" charset="0"/>
                <a:cs typeface="MV Boli" panose="02000500030200090000" pitchFamily="2" charset="0"/>
              </a:rPr>
              <a:t>Easy monitoring</a:t>
            </a:r>
          </a:p>
          <a:p>
            <a:r>
              <a:rPr lang="en-MY">
                <a:latin typeface="MV Boli" panose="02000500030200090000" pitchFamily="2" charset="0"/>
                <a:cs typeface="MV Boli" panose="02000500030200090000" pitchFamily="2" charset="0"/>
              </a:rPr>
              <a:t>Accurate result</a:t>
            </a:r>
          </a:p>
          <a:p>
            <a:endParaRPr lang="en-MY">
              <a:latin typeface="MV Boli" panose="02000500030200090000" pitchFamily="2" charset="0"/>
              <a:cs typeface="MV Boli" panose="02000500030200090000" pitchFamily="2" charset="0"/>
            </a:endParaRPr>
          </a:p>
          <a:p>
            <a:r>
              <a:rPr lang="en-MY">
                <a:latin typeface="MV Boli" panose="02000500030200090000" pitchFamily="2" charset="0"/>
                <a:cs typeface="MV Boli" panose="02000500030200090000" pitchFamily="2" charset="0"/>
              </a:rPr>
              <a:t>Cons:</a:t>
            </a:r>
          </a:p>
          <a:p>
            <a:r>
              <a:rPr lang="en-MY">
                <a:latin typeface="MV Boli" panose="02000500030200090000" pitchFamily="2" charset="0"/>
                <a:cs typeface="MV Boli" panose="02000500030200090000" pitchFamily="2" charset="0"/>
              </a:rPr>
              <a:t>High Installation Cost</a:t>
            </a:r>
          </a:p>
          <a:p>
            <a:r>
              <a:rPr lang="en-MY" b="0" i="0">
                <a:solidFill>
                  <a:srgbClr val="000000"/>
                </a:solidFill>
                <a:effectLst/>
                <a:latin typeface="MV Boli" panose="02000500030200090000" pitchFamily="2" charset="0"/>
                <a:cs typeface="MV Boli" panose="02000500030200090000" pitchFamily="2" charset="0"/>
              </a:rPr>
              <a:t>Image processing require a database </a:t>
            </a:r>
            <a:endParaRPr lang="en-MY">
              <a:latin typeface="MV Boli" panose="02000500030200090000" pitchFamily="2" charset="0"/>
              <a:cs typeface="MV Boli" panose="02000500030200090000" pitchFamily="2" charset="0"/>
            </a:endParaRPr>
          </a:p>
          <a:p>
            <a:endParaRPr lang="en-MY">
              <a:latin typeface="MV Boli" panose="02000500030200090000" pitchFamily="2" charset="0"/>
              <a:cs typeface="MV Boli" panose="02000500030200090000" pitchFamily="2" charset="0"/>
            </a:endParaRPr>
          </a:p>
        </p:txBody>
      </p:sp>
      <p:sp>
        <p:nvSpPr>
          <p:cNvPr id="57" name="TextBox 56">
            <a:extLst>
              <a:ext uri="{FF2B5EF4-FFF2-40B4-BE49-F238E27FC236}">
                <a16:creationId xmlns:a16="http://schemas.microsoft.com/office/drawing/2014/main" id="{57D78702-0103-3D20-93F7-18FAAFE12833}"/>
              </a:ext>
            </a:extLst>
          </p:cNvPr>
          <p:cNvSpPr txBox="1"/>
          <p:nvPr/>
        </p:nvSpPr>
        <p:spPr>
          <a:xfrm>
            <a:off x="5949057" y="2001806"/>
            <a:ext cx="2926081" cy="2893100"/>
          </a:xfrm>
          <a:prstGeom prst="rect">
            <a:avLst/>
          </a:prstGeom>
          <a:noFill/>
        </p:spPr>
        <p:txBody>
          <a:bodyPr wrap="square">
            <a:spAutoFit/>
          </a:bodyPr>
          <a:lstStyle/>
          <a:p>
            <a:r>
              <a:rPr lang="en-US">
                <a:latin typeface="MV Boli" panose="02000500030200090000" pitchFamily="2" charset="0"/>
                <a:cs typeface="MV Boli" panose="02000500030200090000" pitchFamily="2" charset="0"/>
              </a:rPr>
              <a:t>-C</a:t>
            </a:r>
            <a:r>
              <a:rPr lang="en-US" b="0" i="0">
                <a:solidFill>
                  <a:srgbClr val="000000"/>
                </a:solidFill>
                <a:effectLst/>
                <a:latin typeface="MV Boli" panose="02000500030200090000" pitchFamily="2" charset="0"/>
                <a:cs typeface="MV Boli" panose="02000500030200090000" pitchFamily="2" charset="0"/>
              </a:rPr>
              <a:t>amera sensors are installed at the drone for imaging, mapping and survey.</a:t>
            </a:r>
            <a:r>
              <a:rPr lang="en-MY" b="0" i="0">
                <a:solidFill>
                  <a:srgbClr val="000000"/>
                </a:solidFill>
                <a:effectLst/>
                <a:latin typeface="MV Boli" panose="02000500030200090000" pitchFamily="2" charset="0"/>
                <a:cs typeface="MV Boli" panose="02000500030200090000" pitchFamily="2" charset="0"/>
              </a:rPr>
              <a:t> The measured data are crop health, irrigating, spraying and plant counting. </a:t>
            </a:r>
          </a:p>
          <a:p>
            <a:endParaRPr lang="en-MY">
              <a:latin typeface="MV Boli" panose="02000500030200090000" pitchFamily="2" charset="0"/>
              <a:cs typeface="MV Boli" panose="02000500030200090000" pitchFamily="2" charset="0"/>
            </a:endParaRPr>
          </a:p>
          <a:p>
            <a:r>
              <a:rPr lang="en-MY">
                <a:latin typeface="MV Boli" panose="02000500030200090000" pitchFamily="2" charset="0"/>
                <a:cs typeface="MV Boli" panose="02000500030200090000" pitchFamily="2" charset="0"/>
              </a:rPr>
              <a:t>Pros: </a:t>
            </a:r>
          </a:p>
          <a:p>
            <a:r>
              <a:rPr lang="en-MY">
                <a:latin typeface="MV Boli" panose="02000500030200090000" pitchFamily="2" charset="0"/>
                <a:cs typeface="MV Boli" panose="02000500030200090000" pitchFamily="2" charset="0"/>
              </a:rPr>
              <a:t>Easy monitoring</a:t>
            </a:r>
          </a:p>
          <a:p>
            <a:r>
              <a:rPr lang="en-MY">
                <a:latin typeface="MV Boli" panose="02000500030200090000" pitchFamily="2" charset="0"/>
                <a:cs typeface="MV Boli" panose="02000500030200090000" pitchFamily="2" charset="0"/>
              </a:rPr>
              <a:t>GPS tracking system</a:t>
            </a:r>
          </a:p>
          <a:p>
            <a:endParaRPr lang="en-MY">
              <a:latin typeface="MV Boli" panose="02000500030200090000" pitchFamily="2" charset="0"/>
              <a:cs typeface="MV Boli" panose="02000500030200090000" pitchFamily="2" charset="0"/>
            </a:endParaRPr>
          </a:p>
          <a:p>
            <a:r>
              <a:rPr lang="en-MY">
                <a:latin typeface="MV Boli" panose="02000500030200090000" pitchFamily="2" charset="0"/>
                <a:cs typeface="MV Boli" panose="02000500030200090000" pitchFamily="2" charset="0"/>
              </a:rPr>
              <a:t>Cons:</a:t>
            </a:r>
          </a:p>
          <a:p>
            <a:r>
              <a:rPr lang="en-US">
                <a:latin typeface="MV Boli" panose="02000500030200090000" pitchFamily="2" charset="0"/>
                <a:cs typeface="MV Boli" panose="02000500030200090000" pitchFamily="2" charset="0"/>
              </a:rPr>
              <a:t>L</a:t>
            </a:r>
            <a:r>
              <a:rPr lang="en-US" b="0" i="0">
                <a:solidFill>
                  <a:srgbClr val="000000"/>
                </a:solidFill>
                <a:effectLst/>
                <a:latin typeface="MV Boli" panose="02000500030200090000" pitchFamily="2" charset="0"/>
                <a:cs typeface="MV Boli" panose="02000500030200090000" pitchFamily="2" charset="0"/>
              </a:rPr>
              <a:t>ess battery life around 40 to 30 minutes </a:t>
            </a:r>
            <a:endParaRPr lang="en-MY" sz="1100">
              <a:latin typeface="MV Boli" panose="02000500030200090000" pitchFamily="2" charset="0"/>
              <a:cs typeface="MV Boli" panose="0200050003020009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1"/>
        <p:cNvGrpSpPr/>
        <p:nvPr/>
      </p:nvGrpSpPr>
      <p:grpSpPr>
        <a:xfrm>
          <a:off x="0" y="0"/>
          <a:ext cx="0" cy="0"/>
          <a:chOff x="0" y="0"/>
          <a:chExt cx="0" cy="0"/>
        </a:xfrm>
      </p:grpSpPr>
      <p:sp>
        <p:nvSpPr>
          <p:cNvPr id="1322" name="Google Shape;1322;p62"/>
          <p:cNvSpPr txBox="1">
            <a:spLocks noGrp="1"/>
          </p:cNvSpPr>
          <p:nvPr>
            <p:ph type="title"/>
          </p:nvPr>
        </p:nvSpPr>
        <p:spPr>
          <a:xfrm>
            <a:off x="2592197" y="1694730"/>
            <a:ext cx="3959550" cy="25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BASED ON OUR SURVEY, THE CUSTOMERS’ BIGGEST CONCERNS ARE……</a:t>
            </a:r>
            <a:endParaRPr/>
          </a:p>
        </p:txBody>
      </p:sp>
      <p:sp>
        <p:nvSpPr>
          <p:cNvPr id="1323" name="Google Shape;1323;p62"/>
          <p:cNvSpPr/>
          <p:nvPr/>
        </p:nvSpPr>
        <p:spPr>
          <a:xfrm rot="6195297">
            <a:off x="-3040760" y="475436"/>
            <a:ext cx="5920666" cy="3997000"/>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2"/>
          <p:cNvSpPr/>
          <p:nvPr/>
        </p:nvSpPr>
        <p:spPr>
          <a:xfrm rot="-4500058">
            <a:off x="6336584" y="796382"/>
            <a:ext cx="5920473" cy="3996870"/>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5" name="Google Shape;1325;p62"/>
          <p:cNvGrpSpPr/>
          <p:nvPr/>
        </p:nvGrpSpPr>
        <p:grpSpPr>
          <a:xfrm rot="9034560">
            <a:off x="589983" y="4555342"/>
            <a:ext cx="993938" cy="876160"/>
            <a:chOff x="716750" y="1931325"/>
            <a:chExt cx="1165650" cy="1027525"/>
          </a:xfrm>
        </p:grpSpPr>
        <p:sp>
          <p:nvSpPr>
            <p:cNvPr id="1326" name="Google Shape;1326;p6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4" name="Google Shape;1334;p62"/>
          <p:cNvPicPr preferRelativeResize="0"/>
          <p:nvPr/>
        </p:nvPicPr>
        <p:blipFill>
          <a:blip r:embed="rId4">
            <a:alphaModFix/>
          </a:blip>
          <a:stretch>
            <a:fillRect/>
          </a:stretch>
        </p:blipFill>
        <p:spPr>
          <a:xfrm rot="9335000" flipH="1">
            <a:off x="7686126" y="4278598"/>
            <a:ext cx="1140048" cy="599505"/>
          </a:xfrm>
          <a:prstGeom prst="rect">
            <a:avLst/>
          </a:prstGeom>
          <a:noFill/>
          <a:ln>
            <a:noFill/>
          </a:ln>
        </p:spPr>
      </p:pic>
      <p:pic>
        <p:nvPicPr>
          <p:cNvPr id="1335" name="Google Shape;1335;p62"/>
          <p:cNvPicPr preferRelativeResize="0"/>
          <p:nvPr/>
        </p:nvPicPr>
        <p:blipFill>
          <a:blip r:embed="rId4">
            <a:alphaModFix/>
          </a:blip>
          <a:stretch>
            <a:fillRect/>
          </a:stretch>
        </p:blipFill>
        <p:spPr>
          <a:xfrm rot="-3445393">
            <a:off x="365618" y="461663"/>
            <a:ext cx="824890" cy="4337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3" name="Title 2">
            <a:extLst>
              <a:ext uri="{FF2B5EF4-FFF2-40B4-BE49-F238E27FC236}">
                <a16:creationId xmlns:a16="http://schemas.microsoft.com/office/drawing/2014/main" id="{E13DC888-730D-D858-1015-5F98862CFC1B}"/>
              </a:ext>
            </a:extLst>
          </p:cNvPr>
          <p:cNvSpPr>
            <a:spLocks noGrp="1"/>
          </p:cNvSpPr>
          <p:nvPr>
            <p:ph type="title"/>
          </p:nvPr>
        </p:nvSpPr>
        <p:spPr/>
        <p:txBody>
          <a:bodyPr/>
          <a:lstStyle/>
          <a:p>
            <a:r>
              <a:rPr lang="en-US"/>
              <a:t>Statement from Customers</a:t>
            </a:r>
            <a:endParaRPr lang="en-MY"/>
          </a:p>
        </p:txBody>
      </p:sp>
      <p:sp>
        <p:nvSpPr>
          <p:cNvPr id="26" name="TextBox 25">
            <a:extLst>
              <a:ext uri="{FF2B5EF4-FFF2-40B4-BE49-F238E27FC236}">
                <a16:creationId xmlns:a16="http://schemas.microsoft.com/office/drawing/2014/main" id="{8F4D618B-54B3-AEF9-2A7F-4BE9C41B5763}"/>
              </a:ext>
            </a:extLst>
          </p:cNvPr>
          <p:cNvSpPr txBox="1"/>
          <p:nvPr/>
        </p:nvSpPr>
        <p:spPr>
          <a:xfrm>
            <a:off x="695250" y="1294477"/>
            <a:ext cx="8149590" cy="2554545"/>
          </a:xfrm>
          <a:prstGeom prst="rect">
            <a:avLst/>
          </a:prstGeom>
          <a:noFill/>
        </p:spPr>
        <p:txBody>
          <a:bodyPr wrap="square">
            <a:spAutoFit/>
          </a:bodyPr>
          <a:lstStyle/>
          <a:p>
            <a:r>
              <a:rPr lang="en-US" sz="2000" i="0">
                <a:solidFill>
                  <a:srgbClr val="000000"/>
                </a:solidFill>
                <a:effectLst/>
                <a:latin typeface="Times New Roman" panose="02020603050405020304" pitchFamily="18" charset="0"/>
                <a:cs typeface="Times New Roman" panose="02020603050405020304" pitchFamily="18" charset="0"/>
              </a:rPr>
              <a:t>1.</a:t>
            </a:r>
            <a:r>
              <a:rPr lang="en-US" sz="2000">
                <a:latin typeface="Times New Roman" panose="02020603050405020304" pitchFamily="18" charset="0"/>
                <a:cs typeface="Times New Roman" panose="02020603050405020304" pitchFamily="18" charset="0"/>
              </a:rPr>
              <a:t>I</a:t>
            </a:r>
            <a:r>
              <a:rPr lang="en-US" sz="2000" i="0">
                <a:solidFill>
                  <a:srgbClr val="000000"/>
                </a:solidFill>
                <a:effectLst/>
                <a:latin typeface="Times New Roman" panose="02020603050405020304" pitchFamily="18" charset="0"/>
                <a:cs typeface="Times New Roman" panose="02020603050405020304" pitchFamily="18" charset="0"/>
              </a:rPr>
              <a:t>t is very difficult to ensure the plants to grow well.  </a:t>
            </a:r>
          </a:p>
          <a:p>
            <a:r>
              <a:rPr lang="en-US" sz="2000">
                <a:latin typeface="Times New Roman" panose="02020603050405020304" pitchFamily="18" charset="0"/>
                <a:cs typeface="Times New Roman" panose="02020603050405020304" pitchFamily="18" charset="0"/>
              </a:rPr>
              <a:t>2.They </a:t>
            </a:r>
            <a:r>
              <a:rPr lang="en-US" sz="2000" i="0">
                <a:solidFill>
                  <a:srgbClr val="000000"/>
                </a:solidFill>
                <a:effectLst/>
                <a:latin typeface="Times New Roman" panose="02020603050405020304" pitchFamily="18" charset="0"/>
                <a:cs typeface="Times New Roman" panose="02020603050405020304" pitchFamily="18" charset="0"/>
              </a:rPr>
              <a:t>always forget or late to water their plants.</a:t>
            </a:r>
          </a:p>
          <a:p>
            <a:r>
              <a:rPr lang="en-US" sz="2000">
                <a:latin typeface="Times New Roman" panose="02020603050405020304" pitchFamily="18" charset="0"/>
                <a:cs typeface="Times New Roman" panose="02020603050405020304" pitchFamily="18" charset="0"/>
              </a:rPr>
              <a:t>3.</a:t>
            </a:r>
            <a:r>
              <a:rPr lang="en-US" sz="2000" i="0">
                <a:solidFill>
                  <a:srgbClr val="000000"/>
                </a:solidFill>
                <a:effectLst/>
                <a:latin typeface="Times New Roman" panose="02020603050405020304" pitchFamily="18" charset="0"/>
                <a:cs typeface="Times New Roman" panose="02020603050405020304" pitchFamily="18" charset="0"/>
              </a:rPr>
              <a:t> They believed that there are some of the waters wasted during watering plant process  </a:t>
            </a:r>
          </a:p>
          <a:p>
            <a:r>
              <a:rPr lang="en-US" sz="2000">
                <a:latin typeface="Times New Roman" panose="02020603050405020304" pitchFamily="18" charset="0"/>
                <a:cs typeface="Times New Roman" panose="02020603050405020304" pitchFamily="18" charset="0"/>
              </a:rPr>
              <a:t>4.</a:t>
            </a:r>
            <a:r>
              <a:rPr lang="en-US" sz="2000" i="0">
                <a:solidFill>
                  <a:srgbClr val="000000"/>
                </a:solidFill>
                <a:effectLst/>
                <a:latin typeface="Times New Roman" panose="02020603050405020304" pitchFamily="18" charset="0"/>
                <a:cs typeface="Times New Roman" panose="02020603050405020304" pitchFamily="18" charset="0"/>
              </a:rPr>
              <a:t> They stated that they have experienced disturbance from the pests on their crops. </a:t>
            </a:r>
          </a:p>
          <a:p>
            <a:r>
              <a:rPr lang="en-US" sz="2000">
                <a:latin typeface="Times New Roman" panose="02020603050405020304" pitchFamily="18" charset="0"/>
                <a:cs typeface="Times New Roman" panose="02020603050405020304" pitchFamily="18" charset="0"/>
              </a:rPr>
              <a:t>5.</a:t>
            </a:r>
            <a:r>
              <a:rPr lang="en-US" sz="2000" i="0">
                <a:solidFill>
                  <a:srgbClr val="000000"/>
                </a:solidFill>
                <a:effectLst/>
                <a:latin typeface="Times New Roman" panose="02020603050405020304" pitchFamily="18" charset="0"/>
                <a:cs typeface="Times New Roman" panose="02020603050405020304" pitchFamily="18" charset="0"/>
              </a:rPr>
              <a:t> 53.3% of the interviewees have very little space for planting crops at their home. </a:t>
            </a:r>
            <a:endParaRPr lang="en-MY" sz="20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In-house Garden Farm Business Plan by Slidesgo">
  <a:themeElements>
    <a:clrScheme name="Simple Light">
      <a:dk1>
        <a:srgbClr val="526A19"/>
      </a:dk1>
      <a:lt1>
        <a:srgbClr val="EEE5D7"/>
      </a:lt1>
      <a:dk2>
        <a:srgbClr val="363636"/>
      </a:dk2>
      <a:lt2>
        <a:srgbClr val="FFFFFF"/>
      </a:lt2>
      <a:accent1>
        <a:srgbClr val="526A19"/>
      </a:accent1>
      <a:accent2>
        <a:srgbClr val="84804B"/>
      </a:accent2>
      <a:accent3>
        <a:srgbClr val="715439"/>
      </a:accent3>
      <a:accent4>
        <a:srgbClr val="9B836E"/>
      </a:accent4>
      <a:accent5>
        <a:srgbClr val="FFFFFF"/>
      </a:accent5>
      <a:accent6>
        <a:srgbClr val="FFFFFF"/>
      </a:accent6>
      <a:hlink>
        <a:srgbClr val="526A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01017F7FA9C748A68990B5F097D423" ma:contentTypeVersion="8" ma:contentTypeDescription="Create a new document." ma:contentTypeScope="" ma:versionID="a523595825aa42cbf0bf4010748beec4">
  <xsd:schema xmlns:xsd="http://www.w3.org/2001/XMLSchema" xmlns:xs="http://www.w3.org/2001/XMLSchema" xmlns:p="http://schemas.microsoft.com/office/2006/metadata/properties" xmlns:ns3="1bee7837-5e8c-4974-8bdb-894dce0fe16d" xmlns:ns4="09aa13db-3a87-4ffb-b5ca-9f8e8653dd4b" targetNamespace="http://schemas.microsoft.com/office/2006/metadata/properties" ma:root="true" ma:fieldsID="d2e7148842591dfadf1d549386f1cbe0" ns3:_="" ns4:_="">
    <xsd:import namespace="1bee7837-5e8c-4974-8bdb-894dce0fe16d"/>
    <xsd:import namespace="09aa13db-3a87-4ffb-b5ca-9f8e8653dd4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ee7837-5e8c-4974-8bdb-894dce0fe1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aa13db-3a87-4ffb-b5ca-9f8e8653dd4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808F16-F185-4F39-861E-5B801182B5F3}">
  <ds:schemaRefs>
    <ds:schemaRef ds:uri="09aa13db-3a87-4ffb-b5ca-9f8e8653dd4b"/>
    <ds:schemaRef ds:uri="1bee7837-5e8c-4974-8bdb-894dce0fe1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26458D-AA71-4427-B335-F6D26DD198D5}">
  <ds:schemaRefs>
    <ds:schemaRef ds:uri="http://schemas.microsoft.com/sharepoint/v3/contenttype/forms"/>
  </ds:schemaRefs>
</ds:datastoreItem>
</file>

<file path=customXml/itemProps3.xml><?xml version="1.0" encoding="utf-8"?>
<ds:datastoreItem xmlns:ds="http://schemas.openxmlformats.org/officeDocument/2006/customXml" ds:itemID="{6C5CBEDC-93A8-4CB4-8F59-9DA656E69413}">
  <ds:schemaRefs>
    <ds:schemaRef ds:uri="09aa13db-3a87-4ffb-b5ca-9f8e8653dd4b"/>
    <ds:schemaRef ds:uri="1bee7837-5e8c-4974-8bdb-894dce0fe1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1062</Words>
  <Application>Microsoft Office PowerPoint</Application>
  <PresentationFormat>On-screen Show (16:9)</PresentationFormat>
  <Paragraphs>146</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Segoe Print</vt:lpstr>
      <vt:lpstr>Livvic</vt:lpstr>
      <vt:lpstr>Francois One</vt:lpstr>
      <vt:lpstr>MV Boli</vt:lpstr>
      <vt:lpstr>ABeeZee</vt:lpstr>
      <vt:lpstr>WordVisi_MSFontService</vt:lpstr>
      <vt:lpstr>Arial</vt:lpstr>
      <vt:lpstr>Times New Roman</vt:lpstr>
      <vt:lpstr>Ink Free</vt:lpstr>
      <vt:lpstr>Nunito</vt:lpstr>
      <vt:lpstr>Roboto Condensed Light</vt:lpstr>
      <vt:lpstr>In-house Garden Farm Business Plan by Slidesgo</vt:lpstr>
      <vt:lpstr>CAREFREE SMART FARMING SYSTEM (G13)</vt:lpstr>
      <vt:lpstr>PowerPoint Presentation</vt:lpstr>
      <vt:lpstr>INTRODUCTION TO OUR PROJECT</vt:lpstr>
      <vt:lpstr>CAREFREE SMART FARMING SYSTEM</vt:lpstr>
      <vt:lpstr>OUR FOCUS</vt:lpstr>
      <vt:lpstr>BENEFITS OF URBAN FARMING</vt:lpstr>
      <vt:lpstr>EXISTING SOLUTIONS</vt:lpstr>
      <vt:lpstr>BASED ON OUR SURVEY, THE CUSTOMERS’ BIGGEST CONCERNS ARE……</vt:lpstr>
      <vt:lpstr>Statement from Customers</vt:lpstr>
      <vt:lpstr>WHY OUR PRODUCT ?</vt:lpstr>
      <vt:lpstr>FEATURES OF OUR PRODUCT</vt:lpstr>
      <vt:lpstr>FEATURES OF OUR PRODUCT</vt:lpstr>
      <vt:lpstr>FEATURES OF OUR PRODUCT</vt:lpstr>
      <vt:lpstr>PRODUCT OVERVIEW</vt:lpstr>
      <vt:lpstr>PowerPoint Presentation</vt:lpstr>
      <vt:lpstr>PowerPoint Presentation</vt:lpstr>
      <vt:lpstr>BUDGET AND COST</vt:lpstr>
      <vt:lpstr>To justify the excessive cost……..</vt:lpstr>
      <vt:lpstr>CHALLENGES</vt:lpstr>
      <vt:lpstr>FUTURE WORKS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CAREFREE SMART FARMING SYSTEM (G13)</dc:title>
  <cp:lastModifiedBy>CHIA WEN HAN</cp:lastModifiedBy>
  <cp:revision>2</cp:revision>
  <dcterms:modified xsi:type="dcterms:W3CDTF">2022-06-21T23:12:42Z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0x010100B301017F7FA9C748A68990B5F097D423</vt:lpwstr>
  </property>
</Properties>
</file>